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3" r:id="rId3"/>
    <p:sldId id="262" r:id="rId4"/>
    <p:sldId id="264" r:id="rId5"/>
    <p:sldId id="267" r:id="rId6"/>
    <p:sldId id="268" r:id="rId7"/>
    <p:sldId id="277" r:id="rId8"/>
    <p:sldId id="269" r:id="rId9"/>
    <p:sldId id="278" r:id="rId10"/>
    <p:sldId id="279" r:id="rId11"/>
    <p:sldId id="270" r:id="rId12"/>
    <p:sldId id="280" r:id="rId13"/>
    <p:sldId id="271" r:id="rId14"/>
    <p:sldId id="281" r:id="rId15"/>
    <p:sldId id="282" r:id="rId16"/>
    <p:sldId id="273" r:id="rId17"/>
    <p:sldId id="283" r:id="rId18"/>
    <p:sldId id="272" r:id="rId19"/>
    <p:sldId id="275" r:id="rId20"/>
    <p:sldId id="299" r:id="rId21"/>
    <p:sldId id="274" r:id="rId22"/>
    <p:sldId id="300" r:id="rId23"/>
    <p:sldId id="284" r:id="rId24"/>
    <p:sldId id="285" r:id="rId25"/>
    <p:sldId id="286" r:id="rId26"/>
    <p:sldId id="301" r:id="rId27"/>
    <p:sldId id="287" r:id="rId28"/>
    <p:sldId id="302" r:id="rId29"/>
    <p:sldId id="304" r:id="rId30"/>
    <p:sldId id="306" r:id="rId31"/>
    <p:sldId id="305" r:id="rId32"/>
    <p:sldId id="307" r:id="rId33"/>
    <p:sldId id="290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37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65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047CFD9-001C-4783-9DB7-F2D5CAABC1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185" y="2837026"/>
            <a:ext cx="3313630" cy="2259895"/>
          </a:xfrm>
          <a:prstGeom prst="rect">
            <a:avLst/>
          </a:prstGeom>
        </p:spPr>
      </p:pic>
      <p:sp>
        <p:nvSpPr>
          <p:cNvPr id="4" name="文本框 3"/>
          <p:cNvSpPr txBox="1"/>
          <p:nvPr userDrawn="1"/>
        </p:nvSpPr>
        <p:spPr>
          <a:xfrm>
            <a:off x="1638300" y="1393637"/>
            <a:ext cx="8915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err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en-US" altLang="zh-CN" sz="80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Tutorial</a:t>
            </a:r>
          </a:p>
          <a:p>
            <a:pPr algn="ctr"/>
            <a:endParaRPr lang="en-US" altLang="zh-CN" sz="36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36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36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36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36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b="1" err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Neverland_LY</a:t>
            </a:r>
            <a:endParaRPr lang="zh-CN" altLang="en-US" sz="28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17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203200"/>
            <a:ext cx="114300" cy="469900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13B6D8-8D63-4A7E-8CD4-4A9C041F3E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8494" y="263496"/>
            <a:ext cx="512182" cy="34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8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8EEC26B-9F66-4897-B10E-38C5B71C5BEB}"/>
              </a:ext>
            </a:extLst>
          </p:cNvPr>
          <p:cNvSpPr txBox="1"/>
          <p:nvPr userDrawn="1"/>
        </p:nvSpPr>
        <p:spPr>
          <a:xfrm>
            <a:off x="1638300" y="2767280"/>
            <a:ext cx="8915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End</a:t>
            </a:r>
            <a:endParaRPr lang="en-US" altLang="zh-CN" sz="36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3226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C1841-B16F-4E31-9E66-E36DEC1798AD}" type="datetimeFigureOut">
              <a:rPr lang="zh-CN" altLang="en-US" smtClean="0"/>
              <a:t>2018/10/8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E3E29-9E2C-4954-994C-A2237C7DB2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937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800002SvKfG2TWjPe">
            <a:hlinkClick r:id="" action="ppaction://media"/>
            <a:extLst>
              <a:ext uri="{FF2B5EF4-FFF2-40B4-BE49-F238E27FC236}">
                <a16:creationId xmlns:a16="http://schemas.microsoft.com/office/drawing/2014/main" id="{800C1185-57BE-43B9-9502-D0C4823615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30773" y="248958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326071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3171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申请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SSH-key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005016-5D94-4048-9F46-F563E82DD019}"/>
              </a:ext>
            </a:extLst>
          </p:cNvPr>
          <p:cNvSpPr txBox="1"/>
          <p:nvPr/>
        </p:nvSpPr>
        <p:spPr>
          <a:xfrm>
            <a:off x="676086" y="4381744"/>
            <a:ext cx="10985562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1FF56AC-3994-47CD-8E9F-2BA847513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371" y="1477353"/>
            <a:ext cx="6743683" cy="239360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F18BE70-7DFA-4E84-A457-9B02FEAD0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372" y="3916183"/>
            <a:ext cx="6743682" cy="272260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F02709C-3FE5-41AC-9402-5E32CF4A8165}"/>
              </a:ext>
            </a:extLst>
          </p:cNvPr>
          <p:cNvSpPr txBox="1"/>
          <p:nvPr/>
        </p:nvSpPr>
        <p:spPr>
          <a:xfrm>
            <a:off x="676086" y="699760"/>
            <a:ext cx="7366000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操作：打开网页 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setting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界面，选择 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SSH and GPS keys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操作：复制密钥并创建，最终结果如图所示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736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本地仓库与远程仓库的关联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C126805-EBC9-425E-8974-7E3C1A797C5F}"/>
              </a:ext>
            </a:extLst>
          </p:cNvPr>
          <p:cNvSpPr txBox="1"/>
          <p:nvPr/>
        </p:nvSpPr>
        <p:spPr>
          <a:xfrm>
            <a:off x="676086" y="699760"/>
            <a:ext cx="9540810" cy="1993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目的：通过关联，可以随时进行本地与远程仓库的交互</a:t>
            </a:r>
            <a:endParaRPr lang="en-US" altLang="zh-CN" sz="1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方式一：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克隆远程仓库到本地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clone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https://github.com/Neverland1026/GithubTutorial.git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或：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clone https://github.com/Neverland1026/GithubTutorial.git myGit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方式二：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直接关联远程仓库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remote add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origin git@github.com/Neverland1026/GithubTutorial.git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EF440C-BE51-4C1C-83A7-AF723F445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964" y="3137047"/>
            <a:ext cx="6114071" cy="365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7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10323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在默认分支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master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上新建文件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c1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并上传至远程仓库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8B03AD-F7D1-4861-AD77-2F311E162647}"/>
              </a:ext>
            </a:extLst>
          </p:cNvPr>
          <p:cNvSpPr txBox="1"/>
          <p:nvPr/>
        </p:nvSpPr>
        <p:spPr>
          <a:xfrm>
            <a:off x="676086" y="699760"/>
            <a:ext cx="11436666" cy="2639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E:\Git-Tutorial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进入工作区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clone https://github.com/Neverland1026/GithubTutorial.git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克隆项目到本地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GithubTutorial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GithubTutorial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echo c1_content &gt;&gt; c1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新建文件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，亦可以用其他方法新建，如：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vim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touch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c1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添加至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暂存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区，查看状态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status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c1”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提交至本地仓库，亦可直接运行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commit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push origin 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提交到远程仓库，语法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push &lt;</a:t>
            </a:r>
            <a:r>
              <a:rPr lang="zh-CN" altLang="en-US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远程服务器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 &lt;</a:t>
            </a:r>
            <a:r>
              <a:rPr lang="zh-CN" altLang="en-US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本地分支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&gt;:&lt;</a:t>
            </a:r>
            <a:r>
              <a:rPr lang="zh-CN" altLang="en-US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远程分支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6AF0543-BDC0-41DE-92DD-0F7B5BAC218E}"/>
              </a:ext>
            </a:extLst>
          </p:cNvPr>
          <p:cNvSpPr/>
          <p:nvPr/>
        </p:nvSpPr>
        <p:spPr>
          <a:xfrm>
            <a:off x="10248903" y="5206619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C13BCA9E-FC28-425B-96C1-86253927A84C}"/>
              </a:ext>
            </a:extLst>
          </p:cNvPr>
          <p:cNvSpPr/>
          <p:nvPr/>
        </p:nvSpPr>
        <p:spPr>
          <a:xfrm>
            <a:off x="10096501" y="4460482"/>
            <a:ext cx="908181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箭头: 下 4">
            <a:extLst>
              <a:ext uri="{FF2B5EF4-FFF2-40B4-BE49-F238E27FC236}">
                <a16:creationId xmlns:a16="http://schemas.microsoft.com/office/drawing/2014/main" id="{453B0B91-A121-4E99-9136-FAF74592EFB7}"/>
              </a:ext>
            </a:extLst>
          </p:cNvPr>
          <p:cNvSpPr/>
          <p:nvPr/>
        </p:nvSpPr>
        <p:spPr>
          <a:xfrm>
            <a:off x="10483720" y="4852369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EEA9246-17E1-4A08-B9C8-6AF0C6F96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58" y="4030494"/>
            <a:ext cx="9230599" cy="199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70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新建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c2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c3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并上传至远程仓库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8B03AD-F7D1-4861-AD77-2F311E162647}"/>
              </a:ext>
            </a:extLst>
          </p:cNvPr>
          <p:cNvSpPr txBox="1"/>
          <p:nvPr/>
        </p:nvSpPr>
        <p:spPr>
          <a:xfrm>
            <a:off x="676086" y="699760"/>
            <a:ext cx="11436666" cy="1993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echo c2_content &gt;&gt; c2     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echo c3_content &gt;&gt; c3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c2 c3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c2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c3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一起添加至暂存区，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注意单个添加和多个添加的区别</a:t>
            </a:r>
            <a:endParaRPr lang="en-US" altLang="zh-CN" sz="1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c2 c3”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提交至本地仓库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提交到远程仓库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C13BCA9E-FC28-425B-96C1-86253927A84C}"/>
              </a:ext>
            </a:extLst>
          </p:cNvPr>
          <p:cNvSpPr/>
          <p:nvPr/>
        </p:nvSpPr>
        <p:spPr>
          <a:xfrm>
            <a:off x="10304928" y="4234551"/>
            <a:ext cx="908181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箭头: 下 4">
            <a:extLst>
              <a:ext uri="{FF2B5EF4-FFF2-40B4-BE49-F238E27FC236}">
                <a16:creationId xmlns:a16="http://schemas.microsoft.com/office/drawing/2014/main" id="{453B0B91-A121-4E99-9136-FAF74592EFB7}"/>
              </a:ext>
            </a:extLst>
          </p:cNvPr>
          <p:cNvSpPr/>
          <p:nvPr/>
        </p:nvSpPr>
        <p:spPr>
          <a:xfrm>
            <a:off x="10692148" y="4626437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8921C27-F5CA-4375-8043-AD09AF8A4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70" y="3747128"/>
            <a:ext cx="8368923" cy="2369192"/>
          </a:xfrm>
          <a:prstGeom prst="rect">
            <a:avLst/>
          </a:prstGeom>
        </p:spPr>
      </p:pic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4830E54D-A646-4D7E-9B7B-3EA6BA0DF0D7}"/>
              </a:ext>
            </a:extLst>
          </p:cNvPr>
          <p:cNvSpPr/>
          <p:nvPr/>
        </p:nvSpPr>
        <p:spPr>
          <a:xfrm>
            <a:off x="9559545" y="5268613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7038EDE-2B01-45E4-BB86-9D2C9681A60B}"/>
              </a:ext>
            </a:extLst>
          </p:cNvPr>
          <p:cNvCxnSpPr>
            <a:cxnSpLocks/>
            <a:stCxn id="20" idx="1"/>
            <a:endCxn id="11" idx="3"/>
          </p:cNvCxnSpPr>
          <p:nvPr/>
        </p:nvCxnSpPr>
        <p:spPr>
          <a:xfrm flipH="1">
            <a:off x="10175366" y="5464556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8D4B622-AA11-4F88-8EAF-8D5961B59876}"/>
              </a:ext>
            </a:extLst>
          </p:cNvPr>
          <p:cNvGrpSpPr/>
          <p:nvPr/>
        </p:nvGrpSpPr>
        <p:grpSpPr>
          <a:xfrm>
            <a:off x="10416834" y="4995926"/>
            <a:ext cx="684489" cy="937260"/>
            <a:chOff x="10311170" y="5558790"/>
            <a:chExt cx="684489" cy="937260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FF9EED0F-2F0B-45EA-8A13-F559F05BA851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4" name="矩形: 圆角 3">
                <a:extLst>
                  <a:ext uri="{FF2B5EF4-FFF2-40B4-BE49-F238E27FC236}">
                    <a16:creationId xmlns:a16="http://schemas.microsoft.com/office/drawing/2014/main" id="{E6AF0543-BDC0-41DE-92DD-0F7B5BAC218E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矩形: 圆角 9">
                <a:extLst>
                  <a:ext uri="{FF2B5EF4-FFF2-40B4-BE49-F238E27FC236}">
                    <a16:creationId xmlns:a16="http://schemas.microsoft.com/office/drawing/2014/main" id="{CCAC454D-E7CC-4A7D-B0F0-5602BD944647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5270A8A6-4DD4-4B56-9175-8ED54E3F0947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6177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11591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新建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c4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并上传至远程仓库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8B03AD-F7D1-4861-AD77-2F311E162647}"/>
              </a:ext>
            </a:extLst>
          </p:cNvPr>
          <p:cNvSpPr txBox="1"/>
          <p:nvPr/>
        </p:nvSpPr>
        <p:spPr>
          <a:xfrm>
            <a:off x="676086" y="699760"/>
            <a:ext cx="10942890" cy="2962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echo c4_content &gt;&gt; c4     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c4  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c4”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commit –amend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修改刚刚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commit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的信息</a:t>
            </a:r>
            <a:endParaRPr lang="en-US" altLang="zh-CN" sz="14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注意事项：一旦在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或者是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后文件发生了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modified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，那么一律用</a:t>
            </a:r>
            <a:r>
              <a:rPr lang="zh-CN" altLang="en-US" sz="1400" b="1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跳过暂存语句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commit -a -m “update”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进行提交，相当于先执行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再执行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C13BCA9E-FC28-425B-96C1-86253927A84C}"/>
              </a:ext>
            </a:extLst>
          </p:cNvPr>
          <p:cNvSpPr/>
          <p:nvPr/>
        </p:nvSpPr>
        <p:spPr>
          <a:xfrm>
            <a:off x="10499634" y="4680974"/>
            <a:ext cx="908181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箭头: 下 4">
            <a:extLst>
              <a:ext uri="{FF2B5EF4-FFF2-40B4-BE49-F238E27FC236}">
                <a16:creationId xmlns:a16="http://schemas.microsoft.com/office/drawing/2014/main" id="{453B0B91-A121-4E99-9136-FAF74592EFB7}"/>
              </a:ext>
            </a:extLst>
          </p:cNvPr>
          <p:cNvSpPr/>
          <p:nvPr/>
        </p:nvSpPr>
        <p:spPr>
          <a:xfrm>
            <a:off x="10886854" y="5072860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4830E54D-A646-4D7E-9B7B-3EA6BA0DF0D7}"/>
              </a:ext>
            </a:extLst>
          </p:cNvPr>
          <p:cNvSpPr/>
          <p:nvPr/>
        </p:nvSpPr>
        <p:spPr>
          <a:xfrm>
            <a:off x="8862569" y="5427109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7038EDE-2B01-45E4-BB86-9D2C9681A60B}"/>
              </a:ext>
            </a:extLst>
          </p:cNvPr>
          <p:cNvCxnSpPr>
            <a:cxnSpLocks/>
            <a:stCxn id="20" idx="1"/>
            <a:endCxn id="11" idx="3"/>
          </p:cNvCxnSpPr>
          <p:nvPr/>
        </p:nvCxnSpPr>
        <p:spPr>
          <a:xfrm flipH="1">
            <a:off x="9478390" y="5623052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8D4B622-AA11-4F88-8EAF-8D5961B59876}"/>
              </a:ext>
            </a:extLst>
          </p:cNvPr>
          <p:cNvGrpSpPr/>
          <p:nvPr/>
        </p:nvGrpSpPr>
        <p:grpSpPr>
          <a:xfrm>
            <a:off x="9719858" y="5154422"/>
            <a:ext cx="684489" cy="937260"/>
            <a:chOff x="10311170" y="5558790"/>
            <a:chExt cx="684489" cy="937260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FF9EED0F-2F0B-45EA-8A13-F559F05BA851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4" name="矩形: 圆角 3">
                <a:extLst>
                  <a:ext uri="{FF2B5EF4-FFF2-40B4-BE49-F238E27FC236}">
                    <a16:creationId xmlns:a16="http://schemas.microsoft.com/office/drawing/2014/main" id="{E6AF0543-BDC0-41DE-92DD-0F7B5BAC218E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矩形: 圆角 9">
                <a:extLst>
                  <a:ext uri="{FF2B5EF4-FFF2-40B4-BE49-F238E27FC236}">
                    <a16:creationId xmlns:a16="http://schemas.microsoft.com/office/drawing/2014/main" id="{CCAC454D-E7CC-4A7D-B0F0-5602BD944647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5270A8A6-4DD4-4B56-9175-8ED54E3F0947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40612AD0-674C-40BA-8596-01A4E9698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41" y="3985317"/>
            <a:ext cx="8010621" cy="2529333"/>
          </a:xfrm>
          <a:prstGeom prst="rect">
            <a:avLst/>
          </a:prstGeom>
        </p:spPr>
      </p:pic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DCBB7439-3D1E-4246-A852-3DB4CB561935}"/>
              </a:ext>
            </a:extLst>
          </p:cNvPr>
          <p:cNvSpPr/>
          <p:nvPr/>
        </p:nvSpPr>
        <p:spPr>
          <a:xfrm>
            <a:off x="10645815" y="5427109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86AC719-2062-4712-8710-F3F2FE68E664}"/>
              </a:ext>
            </a:extLst>
          </p:cNvPr>
          <p:cNvCxnSpPr>
            <a:cxnSpLocks/>
          </p:cNvCxnSpPr>
          <p:nvPr/>
        </p:nvCxnSpPr>
        <p:spPr>
          <a:xfrm flipH="1">
            <a:off x="10404347" y="5623052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36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11591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新建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newfolder/c5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newfolder/c6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并上传至远程仓库</a:t>
            </a:r>
            <a:endParaRPr lang="en-US" altLang="zh-CN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8B03AD-F7D1-4861-AD77-2F311E162647}"/>
              </a:ext>
            </a:extLst>
          </p:cNvPr>
          <p:cNvSpPr txBox="1"/>
          <p:nvPr/>
        </p:nvSpPr>
        <p:spPr>
          <a:xfrm>
            <a:off x="676086" y="699760"/>
            <a:ext cx="11436666" cy="2962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mkdir newfolder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新建一个文件夹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newfolder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newfolder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进入文件夹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echo c5_content &gt;&gt; c5    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echo c6_content &gt;&gt; c6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..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退出文件夹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newfolder    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跟踪文件夹（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track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newfolder/c5 newfolder/c6”</a:t>
            </a:r>
            <a:endParaRPr lang="en-US" altLang="zh-CN" sz="1400" b="1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526461B-FAD9-4B14-ACE3-7CB357BA0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407" y="4228780"/>
            <a:ext cx="6675240" cy="2324605"/>
          </a:xfrm>
          <a:prstGeom prst="rect">
            <a:avLst/>
          </a:prstGeom>
        </p:spPr>
      </p:pic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C482747D-1112-40E1-BF3F-1A1CC23FB7DE}"/>
              </a:ext>
            </a:extLst>
          </p:cNvPr>
          <p:cNvSpPr/>
          <p:nvPr/>
        </p:nvSpPr>
        <p:spPr>
          <a:xfrm>
            <a:off x="10191018" y="4739852"/>
            <a:ext cx="908181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箭头: 下 14">
            <a:extLst>
              <a:ext uri="{FF2B5EF4-FFF2-40B4-BE49-F238E27FC236}">
                <a16:creationId xmlns:a16="http://schemas.microsoft.com/office/drawing/2014/main" id="{46381A99-CA2B-4C8B-B580-F5C0F7CFCB86}"/>
              </a:ext>
            </a:extLst>
          </p:cNvPr>
          <p:cNvSpPr/>
          <p:nvPr/>
        </p:nvSpPr>
        <p:spPr>
          <a:xfrm>
            <a:off x="10578238" y="5139358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09B9A49-1F1B-4107-8A0C-6C3F79EFAE0F}"/>
              </a:ext>
            </a:extLst>
          </p:cNvPr>
          <p:cNvSpPr/>
          <p:nvPr/>
        </p:nvSpPr>
        <p:spPr>
          <a:xfrm>
            <a:off x="7662818" y="578153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D956B68-5393-46CB-9932-84405A2E438F}"/>
              </a:ext>
            </a:extLst>
          </p:cNvPr>
          <p:cNvCxnSpPr>
            <a:cxnSpLocks/>
            <a:stCxn id="23" idx="1"/>
            <a:endCxn id="16" idx="3"/>
          </p:cNvCxnSpPr>
          <p:nvPr/>
        </p:nvCxnSpPr>
        <p:spPr>
          <a:xfrm flipH="1">
            <a:off x="8278639" y="597747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2D88166B-F10E-4523-8036-90A089471E68}"/>
              </a:ext>
            </a:extLst>
          </p:cNvPr>
          <p:cNvGrpSpPr/>
          <p:nvPr/>
        </p:nvGrpSpPr>
        <p:grpSpPr>
          <a:xfrm>
            <a:off x="8520107" y="5508847"/>
            <a:ext cx="684489" cy="937260"/>
            <a:chOff x="10311170" y="5558790"/>
            <a:chExt cx="684489" cy="937260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A35A9D8E-17A0-430B-A363-5DB82DAFF110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48A67933-31B8-4BEC-AAF9-0CA59C50C950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矩形: 圆角 24">
                <a:extLst>
                  <a:ext uri="{FF2B5EF4-FFF2-40B4-BE49-F238E27FC236}">
                    <a16:creationId xmlns:a16="http://schemas.microsoft.com/office/drawing/2014/main" id="{908D8806-79E5-4754-BED6-F3BF8AB0C768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A24EF449-38EF-42B7-8FC6-8F5DCB2FDD52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DF6FD18E-AC0F-48C0-99FC-F0BB05BFC19C}"/>
              </a:ext>
            </a:extLst>
          </p:cNvPr>
          <p:cNvSpPr/>
          <p:nvPr/>
        </p:nvSpPr>
        <p:spPr>
          <a:xfrm>
            <a:off x="9446064" y="578153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4077C534-66B4-443B-B9F9-2BF369BE269B}"/>
              </a:ext>
            </a:extLst>
          </p:cNvPr>
          <p:cNvCxnSpPr>
            <a:cxnSpLocks/>
          </p:cNvCxnSpPr>
          <p:nvPr/>
        </p:nvCxnSpPr>
        <p:spPr>
          <a:xfrm flipH="1">
            <a:off x="9204596" y="597747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8E074E9F-422C-4046-865F-D55422AD4459}"/>
              </a:ext>
            </a:extLst>
          </p:cNvPr>
          <p:cNvGrpSpPr/>
          <p:nvPr/>
        </p:nvGrpSpPr>
        <p:grpSpPr>
          <a:xfrm>
            <a:off x="10302924" y="5508847"/>
            <a:ext cx="684489" cy="937260"/>
            <a:chOff x="10311170" y="5558790"/>
            <a:chExt cx="684489" cy="937260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762F62FE-479A-4571-8907-AFD1C6815B46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33" name="矩形: 圆角 32">
                <a:extLst>
                  <a:ext uri="{FF2B5EF4-FFF2-40B4-BE49-F238E27FC236}">
                    <a16:creationId xmlns:a16="http://schemas.microsoft.com/office/drawing/2014/main" id="{3DF2A973-09B0-4C78-A70F-61E3F86E7124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c5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矩形: 圆角 33">
                <a:extLst>
                  <a:ext uri="{FF2B5EF4-FFF2-40B4-BE49-F238E27FC236}">
                    <a16:creationId xmlns:a16="http://schemas.microsoft.com/office/drawing/2014/main" id="{D796FDF2-C902-4443-BADD-AF2182213AB3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c6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A856D502-68AB-471F-AC6C-8DC611D0FD72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88C9BBE4-D303-423E-BCBF-07BCAB021F20}"/>
              </a:ext>
            </a:extLst>
          </p:cNvPr>
          <p:cNvCxnSpPr>
            <a:cxnSpLocks/>
          </p:cNvCxnSpPr>
          <p:nvPr/>
        </p:nvCxnSpPr>
        <p:spPr>
          <a:xfrm flipH="1">
            <a:off x="10061456" y="597747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3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删除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D167F0-CDFA-40D8-984A-8ED4AACF4FAA}"/>
              </a:ext>
            </a:extLst>
          </p:cNvPr>
          <p:cNvSpPr txBox="1"/>
          <p:nvPr/>
        </p:nvSpPr>
        <p:spPr>
          <a:xfrm>
            <a:off x="676086" y="699760"/>
            <a:ext cx="11436666" cy="23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方式一：先删除远程仓库的文件，再手动删除本地仓库的文件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rm –r --cached newfolder/c5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-r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代表远程，该命令只删除远程仓库的文件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delete remote newfolder/c5”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删除后一定要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push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，否则远程不会有响应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newfolder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进入本地文件夹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rm –f c5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手动删除文件，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-f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代表强制删除（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force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最后退出来，随时使其位于工作目录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5FD367C-9454-4C82-8BC0-D6E67B4D3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661" y="3874163"/>
            <a:ext cx="5615316" cy="2519693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6B326D09-5F74-411A-BDB9-B9E9469DA6D2}"/>
              </a:ext>
            </a:extLst>
          </p:cNvPr>
          <p:cNvSpPr/>
          <p:nvPr/>
        </p:nvSpPr>
        <p:spPr>
          <a:xfrm>
            <a:off x="10551919" y="4474567"/>
            <a:ext cx="908181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箭头: 下 6">
            <a:extLst>
              <a:ext uri="{FF2B5EF4-FFF2-40B4-BE49-F238E27FC236}">
                <a16:creationId xmlns:a16="http://schemas.microsoft.com/office/drawing/2014/main" id="{A258C8D8-30AB-4B44-AC69-58E874AB927B}"/>
              </a:ext>
            </a:extLst>
          </p:cNvPr>
          <p:cNvSpPr/>
          <p:nvPr/>
        </p:nvSpPr>
        <p:spPr>
          <a:xfrm>
            <a:off x="10939139" y="4866453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8A94BB5-8121-424D-9A48-F757C4557B5C}"/>
              </a:ext>
            </a:extLst>
          </p:cNvPr>
          <p:cNvSpPr/>
          <p:nvPr/>
        </p:nvSpPr>
        <p:spPr>
          <a:xfrm>
            <a:off x="7132466" y="522070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3EC0F7A-A2BB-4CFB-A955-F3794896A1B8}"/>
              </a:ext>
            </a:extLst>
          </p:cNvPr>
          <p:cNvCxnSpPr>
            <a:cxnSpLocks/>
            <a:stCxn id="12" idx="1"/>
            <a:endCxn id="8" idx="3"/>
          </p:cNvCxnSpPr>
          <p:nvPr/>
        </p:nvCxnSpPr>
        <p:spPr>
          <a:xfrm flipH="1">
            <a:off x="7748287" y="541664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0C8777A-E2C9-4CB4-929F-8944F049C2CE}"/>
              </a:ext>
            </a:extLst>
          </p:cNvPr>
          <p:cNvGrpSpPr/>
          <p:nvPr/>
        </p:nvGrpSpPr>
        <p:grpSpPr>
          <a:xfrm>
            <a:off x="7989755" y="4948015"/>
            <a:ext cx="684489" cy="937260"/>
            <a:chOff x="10311170" y="5558790"/>
            <a:chExt cx="684489" cy="937260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3A36DE45-EACB-4E1C-A197-009E1BF69AEA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7D6D5FC7-B28C-41A9-9D2A-E03ABCD9125A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563941D6-23E9-4895-99D8-D6CE3B67AC15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635E3185-A6F5-4B56-99CC-02E1B8E5F199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55109B5D-E707-4E1D-8709-E97571A3244A}"/>
              </a:ext>
            </a:extLst>
          </p:cNvPr>
          <p:cNvSpPr/>
          <p:nvPr/>
        </p:nvSpPr>
        <p:spPr>
          <a:xfrm>
            <a:off x="8915712" y="522070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B7DFC38-4C9A-4B84-B0DF-880DF87DED84}"/>
              </a:ext>
            </a:extLst>
          </p:cNvPr>
          <p:cNvCxnSpPr>
            <a:cxnSpLocks/>
          </p:cNvCxnSpPr>
          <p:nvPr/>
        </p:nvCxnSpPr>
        <p:spPr>
          <a:xfrm flipH="1">
            <a:off x="8674244" y="541664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824E171-916E-4A4A-ACBF-7B06874DD924}"/>
              </a:ext>
            </a:extLst>
          </p:cNvPr>
          <p:cNvGrpSpPr/>
          <p:nvPr/>
        </p:nvGrpSpPr>
        <p:grpSpPr>
          <a:xfrm>
            <a:off x="9806847" y="4976009"/>
            <a:ext cx="615822" cy="870240"/>
            <a:chOff x="10368305" y="5593551"/>
            <a:chExt cx="615822" cy="870240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AEE89258-9E12-4E7C-89D3-D8C7FB658584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2444FA93-CAE5-41C3-862A-CE716670939F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9B3097B8-B2BF-4D2E-9312-BDC98803DD13}"/>
              </a:ext>
            </a:extLst>
          </p:cNvPr>
          <p:cNvSpPr/>
          <p:nvPr/>
        </p:nvSpPr>
        <p:spPr>
          <a:xfrm>
            <a:off x="9772572" y="4948015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3F0B2288-0F74-4BDB-BAB5-91B7A64A4F3A}"/>
              </a:ext>
            </a:extLst>
          </p:cNvPr>
          <p:cNvCxnSpPr>
            <a:cxnSpLocks/>
          </p:cNvCxnSpPr>
          <p:nvPr/>
        </p:nvCxnSpPr>
        <p:spPr>
          <a:xfrm flipH="1">
            <a:off x="10457061" y="5419628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69DBFD1F-5D85-4131-B82F-A576D21BC415}"/>
              </a:ext>
            </a:extLst>
          </p:cNvPr>
          <p:cNvSpPr/>
          <p:nvPr/>
        </p:nvSpPr>
        <p:spPr>
          <a:xfrm>
            <a:off x="10698100" y="522070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D65738B-DD0B-4617-BCBC-7507C0CD5484}"/>
              </a:ext>
            </a:extLst>
          </p:cNvPr>
          <p:cNvCxnSpPr>
            <a:cxnSpLocks/>
            <a:stCxn id="19" idx="1"/>
            <a:endCxn id="15" idx="3"/>
          </p:cNvCxnSpPr>
          <p:nvPr/>
        </p:nvCxnSpPr>
        <p:spPr>
          <a:xfrm flipH="1">
            <a:off x="9531533" y="5416645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5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删除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4D167F0-CDFA-40D8-984A-8ED4AACF4FAA}"/>
              </a:ext>
            </a:extLst>
          </p:cNvPr>
          <p:cNvSpPr txBox="1"/>
          <p:nvPr/>
        </p:nvSpPr>
        <p:spPr>
          <a:xfrm>
            <a:off x="676086" y="699760"/>
            <a:ext cx="10497882" cy="23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方式二：先删除本地仓库的文件，再删除远程仓库的文件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rm newfolder/c6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该命令只删除本地仓库文件，不删除本地文件；一次性全部删除命令为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rm * -r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.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delete newfolder/c6”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注意事项：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操作只是执行对文件快照的操作，所以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分支指针仍然是向后移动，而不是向前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6B326D09-5F74-411A-BDB9-B9E9469DA6D2}"/>
              </a:ext>
            </a:extLst>
          </p:cNvPr>
          <p:cNvSpPr/>
          <p:nvPr/>
        </p:nvSpPr>
        <p:spPr>
          <a:xfrm>
            <a:off x="11128362" y="4474567"/>
            <a:ext cx="908181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箭头: 下 6">
            <a:extLst>
              <a:ext uri="{FF2B5EF4-FFF2-40B4-BE49-F238E27FC236}">
                <a16:creationId xmlns:a16="http://schemas.microsoft.com/office/drawing/2014/main" id="{A258C8D8-30AB-4B44-AC69-58E874AB927B}"/>
              </a:ext>
            </a:extLst>
          </p:cNvPr>
          <p:cNvSpPr/>
          <p:nvPr/>
        </p:nvSpPr>
        <p:spPr>
          <a:xfrm>
            <a:off x="11515582" y="4866453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48A94BB5-8121-424D-9A48-F757C4557B5C}"/>
              </a:ext>
            </a:extLst>
          </p:cNvPr>
          <p:cNvSpPr/>
          <p:nvPr/>
        </p:nvSpPr>
        <p:spPr>
          <a:xfrm>
            <a:off x="6852050" y="522070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3EC0F7A-A2BB-4CFB-A955-F3794896A1B8}"/>
              </a:ext>
            </a:extLst>
          </p:cNvPr>
          <p:cNvCxnSpPr>
            <a:cxnSpLocks/>
            <a:stCxn id="12" idx="1"/>
            <a:endCxn id="8" idx="3"/>
          </p:cNvCxnSpPr>
          <p:nvPr/>
        </p:nvCxnSpPr>
        <p:spPr>
          <a:xfrm flipH="1">
            <a:off x="7467871" y="541664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0C8777A-E2C9-4CB4-929F-8944F049C2CE}"/>
              </a:ext>
            </a:extLst>
          </p:cNvPr>
          <p:cNvGrpSpPr/>
          <p:nvPr/>
        </p:nvGrpSpPr>
        <p:grpSpPr>
          <a:xfrm>
            <a:off x="7709339" y="4948015"/>
            <a:ext cx="684489" cy="937260"/>
            <a:chOff x="10311170" y="5558790"/>
            <a:chExt cx="684489" cy="937260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3A36DE45-EACB-4E1C-A197-009E1BF69AEA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7D6D5FC7-B28C-41A9-9D2A-E03ABCD9125A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563941D6-23E9-4895-99D8-D6CE3B67AC15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635E3185-A6F5-4B56-99CC-02E1B8E5F199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55109B5D-E707-4E1D-8709-E97571A3244A}"/>
              </a:ext>
            </a:extLst>
          </p:cNvPr>
          <p:cNvSpPr/>
          <p:nvPr/>
        </p:nvSpPr>
        <p:spPr>
          <a:xfrm>
            <a:off x="8635296" y="522070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B7DFC38-4C9A-4B84-B0DF-880DF87DED84}"/>
              </a:ext>
            </a:extLst>
          </p:cNvPr>
          <p:cNvCxnSpPr>
            <a:cxnSpLocks/>
          </p:cNvCxnSpPr>
          <p:nvPr/>
        </p:nvCxnSpPr>
        <p:spPr>
          <a:xfrm flipH="1">
            <a:off x="8393828" y="541664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824E171-916E-4A4A-ACBF-7B06874DD924}"/>
              </a:ext>
            </a:extLst>
          </p:cNvPr>
          <p:cNvGrpSpPr/>
          <p:nvPr/>
        </p:nvGrpSpPr>
        <p:grpSpPr>
          <a:xfrm>
            <a:off x="9526431" y="4976009"/>
            <a:ext cx="615822" cy="870240"/>
            <a:chOff x="10368305" y="5593551"/>
            <a:chExt cx="615822" cy="870240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AEE89258-9E12-4E7C-89D3-D8C7FB658584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2444FA93-CAE5-41C3-862A-CE716670939F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9B3097B8-B2BF-4D2E-9312-BDC98803DD13}"/>
              </a:ext>
            </a:extLst>
          </p:cNvPr>
          <p:cNvSpPr/>
          <p:nvPr/>
        </p:nvSpPr>
        <p:spPr>
          <a:xfrm>
            <a:off x="9492156" y="4948015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3F0B2288-0F74-4BDB-BAB5-91B7A64A4F3A}"/>
              </a:ext>
            </a:extLst>
          </p:cNvPr>
          <p:cNvCxnSpPr>
            <a:cxnSpLocks/>
          </p:cNvCxnSpPr>
          <p:nvPr/>
        </p:nvCxnSpPr>
        <p:spPr>
          <a:xfrm flipH="1">
            <a:off x="10176645" y="5419628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69DBFD1F-5D85-4131-B82F-A576D21BC415}"/>
              </a:ext>
            </a:extLst>
          </p:cNvPr>
          <p:cNvSpPr/>
          <p:nvPr/>
        </p:nvSpPr>
        <p:spPr>
          <a:xfrm>
            <a:off x="10417684" y="522070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D65738B-DD0B-4617-BCBC-7507C0CD5484}"/>
              </a:ext>
            </a:extLst>
          </p:cNvPr>
          <p:cNvCxnSpPr>
            <a:cxnSpLocks/>
            <a:stCxn id="19" idx="1"/>
            <a:endCxn id="15" idx="3"/>
          </p:cNvCxnSpPr>
          <p:nvPr/>
        </p:nvCxnSpPr>
        <p:spPr>
          <a:xfrm flipH="1">
            <a:off x="9251117" y="5416645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56312F4C-5B63-4538-857C-5469C05C123D}"/>
              </a:ext>
            </a:extLst>
          </p:cNvPr>
          <p:cNvSpPr/>
          <p:nvPr/>
        </p:nvSpPr>
        <p:spPr>
          <a:xfrm>
            <a:off x="11274543" y="522070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6DA88A9-DF9A-4796-8DC2-E08CB5964A75}"/>
              </a:ext>
            </a:extLst>
          </p:cNvPr>
          <p:cNvCxnSpPr>
            <a:cxnSpLocks/>
          </p:cNvCxnSpPr>
          <p:nvPr/>
        </p:nvCxnSpPr>
        <p:spPr>
          <a:xfrm flipH="1">
            <a:off x="11033505" y="541664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0D5B9D62-6F87-4F10-A501-E044F6008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653" y="4095839"/>
            <a:ext cx="6371729" cy="200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46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master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分支上新建分支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3FB205-657B-4B8B-8EA2-226DE43FDDE3}"/>
              </a:ext>
            </a:extLst>
          </p:cNvPr>
          <p:cNvSpPr txBox="1"/>
          <p:nvPr/>
        </p:nvSpPr>
        <p:spPr>
          <a:xfrm>
            <a:off x="676086" y="699760"/>
            <a:ext cx="10607610" cy="1993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–b branch1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等价于先执行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branch branch1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，再执行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branch1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echo c7_content &gt;&gt; c7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c7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c7”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自动在远程新建分支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并添加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FF2413E6-2B1E-4894-A744-9053827D7A50}"/>
              </a:ext>
            </a:extLst>
          </p:cNvPr>
          <p:cNvSpPr/>
          <p:nvPr/>
        </p:nvSpPr>
        <p:spPr>
          <a:xfrm>
            <a:off x="6463032" y="3667360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箭头: 下 31">
            <a:extLst>
              <a:ext uri="{FF2B5EF4-FFF2-40B4-BE49-F238E27FC236}">
                <a16:creationId xmlns:a16="http://schemas.microsoft.com/office/drawing/2014/main" id="{D3603151-9A49-4028-A520-AB457F267860}"/>
              </a:ext>
            </a:extLst>
          </p:cNvPr>
          <p:cNvSpPr/>
          <p:nvPr/>
        </p:nvSpPr>
        <p:spPr>
          <a:xfrm>
            <a:off x="6894814" y="4059246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13ABC96B-3760-4BE0-B7EC-2465C850DAF9}"/>
              </a:ext>
            </a:extLst>
          </p:cNvPr>
          <p:cNvSpPr/>
          <p:nvPr/>
        </p:nvSpPr>
        <p:spPr>
          <a:xfrm>
            <a:off x="2231282" y="44323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EF93D69-38F0-4ADA-ADA8-76114B5F6FF7}"/>
              </a:ext>
            </a:extLst>
          </p:cNvPr>
          <p:cNvCxnSpPr>
            <a:cxnSpLocks/>
            <a:stCxn id="37" idx="1"/>
            <a:endCxn id="33" idx="3"/>
          </p:cNvCxnSpPr>
          <p:nvPr/>
        </p:nvCxnSpPr>
        <p:spPr>
          <a:xfrm flipH="1">
            <a:off x="2847103" y="462825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B3378375-2DAA-4032-B468-4D1678C0507F}"/>
              </a:ext>
            </a:extLst>
          </p:cNvPr>
          <p:cNvGrpSpPr/>
          <p:nvPr/>
        </p:nvGrpSpPr>
        <p:grpSpPr>
          <a:xfrm>
            <a:off x="3088571" y="4159627"/>
            <a:ext cx="684489" cy="937260"/>
            <a:chOff x="10311170" y="5558790"/>
            <a:chExt cx="684489" cy="937260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FD48088D-DCC6-44BE-8AB8-4E0357516D03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id="{F47E54EA-6464-4950-9D9C-6B5E7E7C60AE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矩形: 圆角 38">
                <a:extLst>
                  <a:ext uri="{FF2B5EF4-FFF2-40B4-BE49-F238E27FC236}">
                    <a16:creationId xmlns:a16="http://schemas.microsoft.com/office/drawing/2014/main" id="{3B86C8DA-20DB-4DD4-8912-4E55C686BE38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1B814872-F8A6-4A75-8DCA-5220C7FB8BCC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0A7D99EE-96A5-4D58-821D-C28AFECFE811}"/>
              </a:ext>
            </a:extLst>
          </p:cNvPr>
          <p:cNvSpPr/>
          <p:nvPr/>
        </p:nvSpPr>
        <p:spPr>
          <a:xfrm>
            <a:off x="4014528" y="44323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C6209EF6-DC17-4BA3-B494-C59670479694}"/>
              </a:ext>
            </a:extLst>
          </p:cNvPr>
          <p:cNvCxnSpPr>
            <a:cxnSpLocks/>
          </p:cNvCxnSpPr>
          <p:nvPr/>
        </p:nvCxnSpPr>
        <p:spPr>
          <a:xfrm flipH="1">
            <a:off x="3773060" y="462825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CC5C5ED6-11F8-4DB7-B337-DDF307807BD5}"/>
              </a:ext>
            </a:extLst>
          </p:cNvPr>
          <p:cNvGrpSpPr/>
          <p:nvPr/>
        </p:nvGrpSpPr>
        <p:grpSpPr>
          <a:xfrm>
            <a:off x="4905663" y="4187621"/>
            <a:ext cx="615822" cy="870240"/>
            <a:chOff x="10368305" y="5593551"/>
            <a:chExt cx="615822" cy="870240"/>
          </a:xfrm>
        </p:grpSpPr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38003AAC-C889-4C7F-8E34-8A0FF1DC32E7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C93D5C05-3541-4AC0-A7A8-DEB49D56D2BA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0EA03B17-FECB-4CB0-897C-7A8FEA5DF225}"/>
              </a:ext>
            </a:extLst>
          </p:cNvPr>
          <p:cNvSpPr/>
          <p:nvPr/>
        </p:nvSpPr>
        <p:spPr>
          <a:xfrm>
            <a:off x="4871388" y="4159627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67113C4A-2EB9-4773-8226-049715CBF0E0}"/>
              </a:ext>
            </a:extLst>
          </p:cNvPr>
          <p:cNvCxnSpPr>
            <a:cxnSpLocks/>
          </p:cNvCxnSpPr>
          <p:nvPr/>
        </p:nvCxnSpPr>
        <p:spPr>
          <a:xfrm flipH="1">
            <a:off x="5555877" y="4631240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566A26D8-9BE1-49D2-A7AA-11A36349E7BF}"/>
              </a:ext>
            </a:extLst>
          </p:cNvPr>
          <p:cNvSpPr/>
          <p:nvPr/>
        </p:nvSpPr>
        <p:spPr>
          <a:xfrm>
            <a:off x="5796916" y="44323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0FE25406-1E1B-496B-AC94-A9CC1A8B50AB}"/>
              </a:ext>
            </a:extLst>
          </p:cNvPr>
          <p:cNvCxnSpPr>
            <a:cxnSpLocks/>
            <a:stCxn id="45" idx="1"/>
            <a:endCxn id="40" idx="3"/>
          </p:cNvCxnSpPr>
          <p:nvPr/>
        </p:nvCxnSpPr>
        <p:spPr>
          <a:xfrm flipH="1">
            <a:off x="4630349" y="4628257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95BD04C6-C0FA-4AF3-9DBD-1A2CE0F0C094}"/>
              </a:ext>
            </a:extLst>
          </p:cNvPr>
          <p:cNvSpPr/>
          <p:nvPr/>
        </p:nvSpPr>
        <p:spPr>
          <a:xfrm>
            <a:off x="6653775" y="44323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5D2FFB57-D118-4D4B-A680-6944360FFEDB}"/>
              </a:ext>
            </a:extLst>
          </p:cNvPr>
          <p:cNvCxnSpPr>
            <a:cxnSpLocks/>
          </p:cNvCxnSpPr>
          <p:nvPr/>
        </p:nvCxnSpPr>
        <p:spPr>
          <a:xfrm flipH="1">
            <a:off x="6412737" y="462825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FAE90B27-8E06-4AC6-9DE3-DBC000A1E631}"/>
              </a:ext>
            </a:extLst>
          </p:cNvPr>
          <p:cNvSpPr/>
          <p:nvPr/>
        </p:nvSpPr>
        <p:spPr>
          <a:xfrm>
            <a:off x="7511064" y="505786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8EA41B87-3D3B-4A85-9263-16D579EDCEB7}"/>
              </a:ext>
            </a:extLst>
          </p:cNvPr>
          <p:cNvCxnSpPr>
            <a:cxnSpLocks/>
            <a:stCxn id="51" idx="1"/>
            <a:endCxn id="49" idx="2"/>
          </p:cNvCxnSpPr>
          <p:nvPr/>
        </p:nvCxnSpPr>
        <p:spPr>
          <a:xfrm flipH="1" flipV="1">
            <a:off x="6961686" y="4824200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箭头: 下 52">
            <a:extLst>
              <a:ext uri="{FF2B5EF4-FFF2-40B4-BE49-F238E27FC236}">
                <a16:creationId xmlns:a16="http://schemas.microsoft.com/office/drawing/2014/main" id="{F8AB7C1E-F544-46FF-8658-387550B280B9}"/>
              </a:ext>
            </a:extLst>
          </p:cNvPr>
          <p:cNvSpPr/>
          <p:nvPr/>
        </p:nvSpPr>
        <p:spPr>
          <a:xfrm rot="10800000">
            <a:off x="7752103" y="5449747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A6054C14-1D7A-467E-BC21-17F65DCE46A8}"/>
              </a:ext>
            </a:extLst>
          </p:cNvPr>
          <p:cNvSpPr/>
          <p:nvPr/>
        </p:nvSpPr>
        <p:spPr>
          <a:xfrm>
            <a:off x="7320320" y="5803997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34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切换回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master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分支，新建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AD41D7-8181-4597-B4B2-5A5145AADEFB}"/>
              </a:ext>
            </a:extLst>
          </p:cNvPr>
          <p:cNvSpPr txBox="1"/>
          <p:nvPr/>
        </p:nvSpPr>
        <p:spPr>
          <a:xfrm>
            <a:off x="676086" y="699760"/>
            <a:ext cx="10607610" cy="1993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master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切换分支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echo c8_content &gt;&gt; c8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.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c8”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  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DD342D3-A77A-421F-9293-ACC9E8B89BE9}"/>
              </a:ext>
            </a:extLst>
          </p:cNvPr>
          <p:cNvSpPr/>
          <p:nvPr/>
        </p:nvSpPr>
        <p:spPr>
          <a:xfrm>
            <a:off x="7320320" y="3514961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箭头: 下 4">
            <a:extLst>
              <a:ext uri="{FF2B5EF4-FFF2-40B4-BE49-F238E27FC236}">
                <a16:creationId xmlns:a16="http://schemas.microsoft.com/office/drawing/2014/main" id="{456C8C06-19AA-4ACD-912B-0B7015D8DD38}"/>
              </a:ext>
            </a:extLst>
          </p:cNvPr>
          <p:cNvSpPr/>
          <p:nvPr/>
        </p:nvSpPr>
        <p:spPr>
          <a:xfrm>
            <a:off x="7758198" y="3906847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AC49D0-6522-4E4C-8113-7A8026A89237}"/>
              </a:ext>
            </a:extLst>
          </p:cNvPr>
          <p:cNvSpPr/>
          <p:nvPr/>
        </p:nvSpPr>
        <p:spPr>
          <a:xfrm>
            <a:off x="2231282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F71FB8B-FFBC-4322-AD65-B2D355271C84}"/>
              </a:ext>
            </a:extLst>
          </p:cNvPr>
          <p:cNvCxnSpPr>
            <a:cxnSpLocks/>
            <a:stCxn id="10" idx="1"/>
            <a:endCxn id="6" idx="3"/>
          </p:cNvCxnSpPr>
          <p:nvPr/>
        </p:nvCxnSpPr>
        <p:spPr>
          <a:xfrm flipH="1">
            <a:off x="2847103" y="447585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>
            <a:extLst>
              <a:ext uri="{FF2B5EF4-FFF2-40B4-BE49-F238E27FC236}">
                <a16:creationId xmlns:a16="http://schemas.microsoft.com/office/drawing/2014/main" id="{26E2AA4C-7C48-46B8-BBB8-8771BD615968}"/>
              </a:ext>
            </a:extLst>
          </p:cNvPr>
          <p:cNvGrpSpPr/>
          <p:nvPr/>
        </p:nvGrpSpPr>
        <p:grpSpPr>
          <a:xfrm>
            <a:off x="3088571" y="4007227"/>
            <a:ext cx="684489" cy="937260"/>
            <a:chOff x="10311170" y="5558790"/>
            <a:chExt cx="684489" cy="937260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B1F348D5-FC8F-46AA-B284-3F97B1AF3C46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015F0692-6D13-439B-9E7A-3F107E9E59C2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B95F92A0-BD30-49BF-9286-32DAF8D93D04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F63F3D4A-512A-443F-B755-EB8D7E09DFED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DC7861E2-3C1A-4082-B116-14F33D2050AB}"/>
              </a:ext>
            </a:extLst>
          </p:cNvPr>
          <p:cNvSpPr/>
          <p:nvPr/>
        </p:nvSpPr>
        <p:spPr>
          <a:xfrm>
            <a:off x="4014528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BBE493C-BFBD-473E-8061-E8127AC7BA90}"/>
              </a:ext>
            </a:extLst>
          </p:cNvPr>
          <p:cNvCxnSpPr>
            <a:cxnSpLocks/>
          </p:cNvCxnSpPr>
          <p:nvPr/>
        </p:nvCxnSpPr>
        <p:spPr>
          <a:xfrm flipH="1">
            <a:off x="3773060" y="447585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DC3CF99-237E-4622-BB80-E1D1C6778230}"/>
              </a:ext>
            </a:extLst>
          </p:cNvPr>
          <p:cNvGrpSpPr/>
          <p:nvPr/>
        </p:nvGrpSpPr>
        <p:grpSpPr>
          <a:xfrm>
            <a:off x="4905663" y="4035221"/>
            <a:ext cx="615822" cy="870240"/>
            <a:chOff x="10368305" y="5593551"/>
            <a:chExt cx="615822" cy="870240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FAC31F8B-A686-4E75-BEB2-D007726A4A68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D44E91B8-34EA-4D36-9B12-129F47FA2750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D86EF79A-2CDB-4573-BF8A-AEE9B58ABF51}"/>
              </a:ext>
            </a:extLst>
          </p:cNvPr>
          <p:cNvSpPr/>
          <p:nvPr/>
        </p:nvSpPr>
        <p:spPr>
          <a:xfrm>
            <a:off x="4871388" y="4007227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1D46E6AC-4107-47BA-8AC0-C488C64F72E1}"/>
              </a:ext>
            </a:extLst>
          </p:cNvPr>
          <p:cNvCxnSpPr>
            <a:cxnSpLocks/>
          </p:cNvCxnSpPr>
          <p:nvPr/>
        </p:nvCxnSpPr>
        <p:spPr>
          <a:xfrm flipH="1">
            <a:off x="5555877" y="4478840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73FB7E65-950B-4BF9-AD71-EA41137214CE}"/>
              </a:ext>
            </a:extLst>
          </p:cNvPr>
          <p:cNvSpPr/>
          <p:nvPr/>
        </p:nvSpPr>
        <p:spPr>
          <a:xfrm>
            <a:off x="5796916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811511A-4C8F-468B-9041-7A4D1044DF7C}"/>
              </a:ext>
            </a:extLst>
          </p:cNvPr>
          <p:cNvCxnSpPr>
            <a:cxnSpLocks/>
            <a:stCxn id="18" idx="1"/>
            <a:endCxn id="13" idx="3"/>
          </p:cNvCxnSpPr>
          <p:nvPr/>
        </p:nvCxnSpPr>
        <p:spPr>
          <a:xfrm flipH="1">
            <a:off x="4630349" y="4475857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A957453E-2463-4979-AF65-EA25D161FA2B}"/>
              </a:ext>
            </a:extLst>
          </p:cNvPr>
          <p:cNvSpPr/>
          <p:nvPr/>
        </p:nvSpPr>
        <p:spPr>
          <a:xfrm>
            <a:off x="6653775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4734199E-EB57-4C6B-915A-CFE2437218E0}"/>
              </a:ext>
            </a:extLst>
          </p:cNvPr>
          <p:cNvCxnSpPr>
            <a:cxnSpLocks/>
          </p:cNvCxnSpPr>
          <p:nvPr/>
        </p:nvCxnSpPr>
        <p:spPr>
          <a:xfrm flipH="1">
            <a:off x="6412737" y="447585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FA64AECB-454B-4452-8516-CCDD29F350B5}"/>
              </a:ext>
            </a:extLst>
          </p:cNvPr>
          <p:cNvSpPr/>
          <p:nvPr/>
        </p:nvSpPr>
        <p:spPr>
          <a:xfrm>
            <a:off x="7511064" y="490546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84C958C9-7FC2-4944-BF68-AD7DC41A2899}"/>
              </a:ext>
            </a:extLst>
          </p:cNvPr>
          <p:cNvCxnSpPr>
            <a:cxnSpLocks/>
            <a:stCxn id="24" idx="1"/>
            <a:endCxn id="22" idx="2"/>
          </p:cNvCxnSpPr>
          <p:nvPr/>
        </p:nvCxnSpPr>
        <p:spPr>
          <a:xfrm flipH="1" flipV="1">
            <a:off x="6961686" y="4671800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箭头: 下 25">
            <a:extLst>
              <a:ext uri="{FF2B5EF4-FFF2-40B4-BE49-F238E27FC236}">
                <a16:creationId xmlns:a16="http://schemas.microsoft.com/office/drawing/2014/main" id="{9A326D05-E11D-475C-A942-E0D6BBD2D0F0}"/>
              </a:ext>
            </a:extLst>
          </p:cNvPr>
          <p:cNvSpPr/>
          <p:nvPr/>
        </p:nvSpPr>
        <p:spPr>
          <a:xfrm rot="10800000">
            <a:off x="7752103" y="5297347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4CE85EB1-76E5-4E3E-8260-1FEF9F8B81F4}"/>
              </a:ext>
            </a:extLst>
          </p:cNvPr>
          <p:cNvSpPr/>
          <p:nvPr/>
        </p:nvSpPr>
        <p:spPr>
          <a:xfrm>
            <a:off x="7320320" y="5651597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5D1F01BF-3B15-4C5A-92AD-50523285370E}"/>
              </a:ext>
            </a:extLst>
          </p:cNvPr>
          <p:cNvSpPr/>
          <p:nvPr/>
        </p:nvSpPr>
        <p:spPr>
          <a:xfrm>
            <a:off x="7511064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1DAFE20-0DF0-423A-B4FB-0EE52925CCBA}"/>
              </a:ext>
            </a:extLst>
          </p:cNvPr>
          <p:cNvCxnSpPr>
            <a:cxnSpLocks/>
          </p:cNvCxnSpPr>
          <p:nvPr/>
        </p:nvCxnSpPr>
        <p:spPr>
          <a:xfrm flipH="1">
            <a:off x="7269596" y="4475856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52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312549A-F9DE-4F5A-8522-217B7A52EC79}"/>
              </a:ext>
            </a:extLst>
          </p:cNvPr>
          <p:cNvSpPr txBox="1"/>
          <p:nvPr/>
        </p:nvSpPr>
        <p:spPr>
          <a:xfrm>
            <a:off x="241300" y="176540"/>
            <a:ext cx="426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977D862-3673-4814-A1D2-17A87A45E25D}"/>
              </a:ext>
            </a:extLst>
          </p:cNvPr>
          <p:cNvSpPr txBox="1"/>
          <p:nvPr/>
        </p:nvSpPr>
        <p:spPr>
          <a:xfrm>
            <a:off x="1692086" y="947410"/>
            <a:ext cx="7366000" cy="4308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·   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下载并安装 </a:t>
            </a: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</a:p>
          <a:p>
            <a:pPr>
              <a:lnSpc>
                <a:spcPct val="200000"/>
              </a:lnSpc>
            </a:pP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·   SSH key 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的生成与使用</a:t>
            </a:r>
            <a:endParaRPr lang="en-US" altLang="zh-CN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·   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仓库的创建与关联</a:t>
            </a:r>
            <a:endParaRPr lang="en-US" altLang="zh-CN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·   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文件的暂存与提交</a:t>
            </a:r>
            <a:endParaRPr lang="en-US" altLang="zh-CN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·   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文件的上传、撤销与删除</a:t>
            </a:r>
            <a:endParaRPr lang="en-US" altLang="zh-CN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·   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分支的创建与删除</a:t>
            </a:r>
            <a:endParaRPr lang="en-US" altLang="zh-CN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·   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分支的合并与变基</a:t>
            </a:r>
            <a:endParaRPr lang="en-US" altLang="zh-CN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987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master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分支新建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AD41D7-8181-4597-B4B2-5A5145AADEFB}"/>
              </a:ext>
            </a:extLst>
          </p:cNvPr>
          <p:cNvSpPr txBox="1"/>
          <p:nvPr/>
        </p:nvSpPr>
        <p:spPr>
          <a:xfrm>
            <a:off x="676086" y="699760"/>
            <a:ext cx="10607610" cy="1993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master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执行前最后手动切换确认一次分支，以防操在别的分支进行操作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echo c9_content &gt;&gt; c9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.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c9”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DD342D3-A77A-421F-9293-ACC9E8B89BE9}"/>
              </a:ext>
            </a:extLst>
          </p:cNvPr>
          <p:cNvSpPr/>
          <p:nvPr/>
        </p:nvSpPr>
        <p:spPr>
          <a:xfrm>
            <a:off x="8179407" y="3522342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箭头: 下 4">
            <a:extLst>
              <a:ext uri="{FF2B5EF4-FFF2-40B4-BE49-F238E27FC236}">
                <a16:creationId xmlns:a16="http://schemas.microsoft.com/office/drawing/2014/main" id="{456C8C06-19AA-4ACD-912B-0B7015D8DD38}"/>
              </a:ext>
            </a:extLst>
          </p:cNvPr>
          <p:cNvSpPr/>
          <p:nvPr/>
        </p:nvSpPr>
        <p:spPr>
          <a:xfrm>
            <a:off x="8611189" y="3922397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EAC49D0-6522-4E4C-8113-7A8026A89237}"/>
              </a:ext>
            </a:extLst>
          </p:cNvPr>
          <p:cNvSpPr/>
          <p:nvPr/>
        </p:nvSpPr>
        <p:spPr>
          <a:xfrm>
            <a:off x="2231282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F71FB8B-FFBC-4322-AD65-B2D355271C84}"/>
              </a:ext>
            </a:extLst>
          </p:cNvPr>
          <p:cNvCxnSpPr>
            <a:cxnSpLocks/>
            <a:stCxn id="10" idx="1"/>
            <a:endCxn id="6" idx="3"/>
          </p:cNvCxnSpPr>
          <p:nvPr/>
        </p:nvCxnSpPr>
        <p:spPr>
          <a:xfrm flipH="1">
            <a:off x="2847103" y="447585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>
            <a:extLst>
              <a:ext uri="{FF2B5EF4-FFF2-40B4-BE49-F238E27FC236}">
                <a16:creationId xmlns:a16="http://schemas.microsoft.com/office/drawing/2014/main" id="{26E2AA4C-7C48-46B8-BBB8-8771BD615968}"/>
              </a:ext>
            </a:extLst>
          </p:cNvPr>
          <p:cNvGrpSpPr/>
          <p:nvPr/>
        </p:nvGrpSpPr>
        <p:grpSpPr>
          <a:xfrm>
            <a:off x="3088571" y="4007227"/>
            <a:ext cx="684489" cy="937260"/>
            <a:chOff x="10311170" y="5558790"/>
            <a:chExt cx="684489" cy="937260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B1F348D5-FC8F-46AA-B284-3F97B1AF3C46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015F0692-6D13-439B-9E7A-3F107E9E59C2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B95F92A0-BD30-49BF-9286-32DAF8D93D04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F63F3D4A-512A-443F-B755-EB8D7E09DFED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DC7861E2-3C1A-4082-B116-14F33D2050AB}"/>
              </a:ext>
            </a:extLst>
          </p:cNvPr>
          <p:cNvSpPr/>
          <p:nvPr/>
        </p:nvSpPr>
        <p:spPr>
          <a:xfrm>
            <a:off x="4014528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FBBE493C-BFBD-473E-8061-E8127AC7BA90}"/>
              </a:ext>
            </a:extLst>
          </p:cNvPr>
          <p:cNvCxnSpPr>
            <a:cxnSpLocks/>
          </p:cNvCxnSpPr>
          <p:nvPr/>
        </p:nvCxnSpPr>
        <p:spPr>
          <a:xfrm flipH="1">
            <a:off x="3773060" y="447585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DC3CF99-237E-4622-BB80-E1D1C6778230}"/>
              </a:ext>
            </a:extLst>
          </p:cNvPr>
          <p:cNvGrpSpPr/>
          <p:nvPr/>
        </p:nvGrpSpPr>
        <p:grpSpPr>
          <a:xfrm>
            <a:off x="4905663" y="4035221"/>
            <a:ext cx="615822" cy="870240"/>
            <a:chOff x="10368305" y="5593551"/>
            <a:chExt cx="615822" cy="870240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FAC31F8B-A686-4E75-BEB2-D007726A4A68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D44E91B8-34EA-4D36-9B12-129F47FA2750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D86EF79A-2CDB-4573-BF8A-AEE9B58ABF51}"/>
              </a:ext>
            </a:extLst>
          </p:cNvPr>
          <p:cNvSpPr/>
          <p:nvPr/>
        </p:nvSpPr>
        <p:spPr>
          <a:xfrm>
            <a:off x="4871388" y="4007227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1D46E6AC-4107-47BA-8AC0-C488C64F72E1}"/>
              </a:ext>
            </a:extLst>
          </p:cNvPr>
          <p:cNvCxnSpPr>
            <a:cxnSpLocks/>
          </p:cNvCxnSpPr>
          <p:nvPr/>
        </p:nvCxnSpPr>
        <p:spPr>
          <a:xfrm flipH="1">
            <a:off x="5555877" y="4478840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73FB7E65-950B-4BF9-AD71-EA41137214CE}"/>
              </a:ext>
            </a:extLst>
          </p:cNvPr>
          <p:cNvSpPr/>
          <p:nvPr/>
        </p:nvSpPr>
        <p:spPr>
          <a:xfrm>
            <a:off x="5796916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811511A-4C8F-468B-9041-7A4D1044DF7C}"/>
              </a:ext>
            </a:extLst>
          </p:cNvPr>
          <p:cNvCxnSpPr>
            <a:cxnSpLocks/>
            <a:stCxn id="18" idx="1"/>
            <a:endCxn id="13" idx="3"/>
          </p:cNvCxnSpPr>
          <p:nvPr/>
        </p:nvCxnSpPr>
        <p:spPr>
          <a:xfrm flipH="1">
            <a:off x="4630349" y="4475857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A957453E-2463-4979-AF65-EA25D161FA2B}"/>
              </a:ext>
            </a:extLst>
          </p:cNvPr>
          <p:cNvSpPr/>
          <p:nvPr/>
        </p:nvSpPr>
        <p:spPr>
          <a:xfrm>
            <a:off x="6653775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4734199E-EB57-4C6B-915A-CFE2437218E0}"/>
              </a:ext>
            </a:extLst>
          </p:cNvPr>
          <p:cNvCxnSpPr>
            <a:cxnSpLocks/>
          </p:cNvCxnSpPr>
          <p:nvPr/>
        </p:nvCxnSpPr>
        <p:spPr>
          <a:xfrm flipH="1">
            <a:off x="6412737" y="4475857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FA64AECB-454B-4452-8516-CCDD29F350B5}"/>
              </a:ext>
            </a:extLst>
          </p:cNvPr>
          <p:cNvSpPr/>
          <p:nvPr/>
        </p:nvSpPr>
        <p:spPr>
          <a:xfrm>
            <a:off x="7511064" y="490546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84C958C9-7FC2-4944-BF68-AD7DC41A2899}"/>
              </a:ext>
            </a:extLst>
          </p:cNvPr>
          <p:cNvCxnSpPr>
            <a:cxnSpLocks/>
            <a:stCxn id="24" idx="1"/>
            <a:endCxn id="22" idx="2"/>
          </p:cNvCxnSpPr>
          <p:nvPr/>
        </p:nvCxnSpPr>
        <p:spPr>
          <a:xfrm flipH="1" flipV="1">
            <a:off x="6961686" y="4671800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箭头: 下 25">
            <a:extLst>
              <a:ext uri="{FF2B5EF4-FFF2-40B4-BE49-F238E27FC236}">
                <a16:creationId xmlns:a16="http://schemas.microsoft.com/office/drawing/2014/main" id="{9A326D05-E11D-475C-A942-E0D6BBD2D0F0}"/>
              </a:ext>
            </a:extLst>
          </p:cNvPr>
          <p:cNvSpPr/>
          <p:nvPr/>
        </p:nvSpPr>
        <p:spPr>
          <a:xfrm rot="10800000">
            <a:off x="7752103" y="5297347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4CE85EB1-76E5-4E3E-8260-1FEF9F8B81F4}"/>
              </a:ext>
            </a:extLst>
          </p:cNvPr>
          <p:cNvSpPr/>
          <p:nvPr/>
        </p:nvSpPr>
        <p:spPr>
          <a:xfrm>
            <a:off x="7320320" y="5651597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5D1F01BF-3B15-4C5A-92AD-50523285370E}"/>
              </a:ext>
            </a:extLst>
          </p:cNvPr>
          <p:cNvSpPr/>
          <p:nvPr/>
        </p:nvSpPr>
        <p:spPr>
          <a:xfrm>
            <a:off x="7511064" y="4279914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C40EC9D9-B62B-4264-9281-33547C1B967F}"/>
              </a:ext>
            </a:extLst>
          </p:cNvPr>
          <p:cNvSpPr/>
          <p:nvPr/>
        </p:nvSpPr>
        <p:spPr>
          <a:xfrm>
            <a:off x="8370150" y="4279913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1DAFE20-0DF0-423A-B4FB-0EE52925CCBA}"/>
              </a:ext>
            </a:extLst>
          </p:cNvPr>
          <p:cNvCxnSpPr>
            <a:cxnSpLocks/>
          </p:cNvCxnSpPr>
          <p:nvPr/>
        </p:nvCxnSpPr>
        <p:spPr>
          <a:xfrm flipH="1">
            <a:off x="7269596" y="4475856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8D2A8B09-F8A9-418A-A8D3-A83F8CD07DDC}"/>
              </a:ext>
            </a:extLst>
          </p:cNvPr>
          <p:cNvCxnSpPr>
            <a:cxnSpLocks/>
          </p:cNvCxnSpPr>
          <p:nvPr/>
        </p:nvCxnSpPr>
        <p:spPr>
          <a:xfrm flipH="1">
            <a:off x="8128682" y="4475856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7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sz="2800" b="1" strike="sngStrike"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节点处新建分支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branch2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及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c10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FD5A83-B50B-4C6F-9E03-CDAABAA58D8E}"/>
              </a:ext>
            </a:extLst>
          </p:cNvPr>
          <p:cNvSpPr txBox="1"/>
          <p:nvPr/>
        </p:nvSpPr>
        <p:spPr>
          <a:xfrm>
            <a:off x="676086" y="699760"/>
            <a:ext cx="10016298" cy="23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log --online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复制提交 </a:t>
            </a:r>
            <a:r>
              <a:rPr lang="en-US" altLang="zh-CN" sz="1400" b="1" strike="sngStrike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的节点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SHA-1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检验和，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--online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指定显示在一行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–b branch2 </a:t>
            </a:r>
            <a:r>
              <a:rPr lang="en-US" altLang="zh-CN" sz="1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a5c6f3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在指定节点新建分支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touch c10_content &gt;&gt; c10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c10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c10”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90D0BB7-6A27-4152-8015-08378C61CFA3}"/>
              </a:ext>
            </a:extLst>
          </p:cNvPr>
          <p:cNvSpPr/>
          <p:nvPr/>
        </p:nvSpPr>
        <p:spPr>
          <a:xfrm>
            <a:off x="9378783" y="4788710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箭头: 下 6">
            <a:extLst>
              <a:ext uri="{FF2B5EF4-FFF2-40B4-BE49-F238E27FC236}">
                <a16:creationId xmlns:a16="http://schemas.microsoft.com/office/drawing/2014/main" id="{81889E9A-49EE-4E34-BE19-86AE276E9C8B}"/>
              </a:ext>
            </a:extLst>
          </p:cNvPr>
          <p:cNvSpPr/>
          <p:nvPr/>
        </p:nvSpPr>
        <p:spPr>
          <a:xfrm rot="5400000">
            <a:off x="9130400" y="4807529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3C26057-DA38-4790-9D7D-08F58D1F87CB}"/>
              </a:ext>
            </a:extLst>
          </p:cNvPr>
          <p:cNvSpPr/>
          <p:nvPr/>
        </p:nvSpPr>
        <p:spPr>
          <a:xfrm>
            <a:off x="2231282" y="4791978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79BDDDF-E289-482B-9114-E6B746E1010D}"/>
              </a:ext>
            </a:extLst>
          </p:cNvPr>
          <p:cNvCxnSpPr>
            <a:cxnSpLocks/>
            <a:stCxn id="12" idx="1"/>
            <a:endCxn id="8" idx="3"/>
          </p:cNvCxnSpPr>
          <p:nvPr/>
        </p:nvCxnSpPr>
        <p:spPr>
          <a:xfrm flipH="1">
            <a:off x="2847103" y="4987921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A88D69C-047D-44CB-B103-73DEF3AA7625}"/>
              </a:ext>
            </a:extLst>
          </p:cNvPr>
          <p:cNvGrpSpPr/>
          <p:nvPr/>
        </p:nvGrpSpPr>
        <p:grpSpPr>
          <a:xfrm>
            <a:off x="3088571" y="4519291"/>
            <a:ext cx="684489" cy="937260"/>
            <a:chOff x="10311170" y="5558790"/>
            <a:chExt cx="684489" cy="937260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8F7C9835-BEE0-4BF9-8325-AD36CDABC056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27843846-818E-404E-8B46-2A3C476FB8ED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F7D92C07-1320-4A3E-8F34-933719708F36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20D0F476-5A66-45E6-8E8D-98BC4102BF2F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E359FBAC-89C9-4E85-B963-1947814312BF}"/>
              </a:ext>
            </a:extLst>
          </p:cNvPr>
          <p:cNvSpPr/>
          <p:nvPr/>
        </p:nvSpPr>
        <p:spPr>
          <a:xfrm>
            <a:off x="4014528" y="4791978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1731DAB-E551-47C7-ABB9-0BAB1E9505E2}"/>
              </a:ext>
            </a:extLst>
          </p:cNvPr>
          <p:cNvCxnSpPr>
            <a:cxnSpLocks/>
          </p:cNvCxnSpPr>
          <p:nvPr/>
        </p:nvCxnSpPr>
        <p:spPr>
          <a:xfrm flipH="1">
            <a:off x="3773060" y="4987921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863D049-1420-4059-ABB3-24D897EA7D22}"/>
              </a:ext>
            </a:extLst>
          </p:cNvPr>
          <p:cNvGrpSpPr/>
          <p:nvPr/>
        </p:nvGrpSpPr>
        <p:grpSpPr>
          <a:xfrm>
            <a:off x="4905663" y="4547285"/>
            <a:ext cx="615822" cy="870240"/>
            <a:chOff x="10368305" y="5593551"/>
            <a:chExt cx="615822" cy="870240"/>
          </a:xfrm>
        </p:grpSpPr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E581E511-476D-4D22-B741-1C023EF82476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164C0DB1-9499-4929-BB59-E8F1875E0B32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E015DD42-70DF-4F48-A7F7-82CE0FFA8FE8}"/>
              </a:ext>
            </a:extLst>
          </p:cNvPr>
          <p:cNvSpPr/>
          <p:nvPr/>
        </p:nvSpPr>
        <p:spPr>
          <a:xfrm>
            <a:off x="4871388" y="4519291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D52112B-7916-4250-A82E-31A988CCC320}"/>
              </a:ext>
            </a:extLst>
          </p:cNvPr>
          <p:cNvCxnSpPr>
            <a:cxnSpLocks/>
          </p:cNvCxnSpPr>
          <p:nvPr/>
        </p:nvCxnSpPr>
        <p:spPr>
          <a:xfrm flipH="1">
            <a:off x="5555877" y="499090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9F89647B-7F47-4A10-B797-76C16E13A5B2}"/>
              </a:ext>
            </a:extLst>
          </p:cNvPr>
          <p:cNvSpPr/>
          <p:nvPr/>
        </p:nvSpPr>
        <p:spPr>
          <a:xfrm>
            <a:off x="5796916" y="4791978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417ED800-87FB-4AD6-9D35-03AA0A9DB03C}"/>
              </a:ext>
            </a:extLst>
          </p:cNvPr>
          <p:cNvCxnSpPr>
            <a:cxnSpLocks/>
            <a:stCxn id="20" idx="1"/>
            <a:endCxn id="15" idx="3"/>
          </p:cNvCxnSpPr>
          <p:nvPr/>
        </p:nvCxnSpPr>
        <p:spPr>
          <a:xfrm flipH="1">
            <a:off x="4630349" y="4987921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25A294A2-4388-4E34-BDDE-B6BF6EF15223}"/>
              </a:ext>
            </a:extLst>
          </p:cNvPr>
          <p:cNvSpPr/>
          <p:nvPr/>
        </p:nvSpPr>
        <p:spPr>
          <a:xfrm>
            <a:off x="6653775" y="4791978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0F87388-35FB-407D-AD90-B57E0DF854FA}"/>
              </a:ext>
            </a:extLst>
          </p:cNvPr>
          <p:cNvCxnSpPr>
            <a:cxnSpLocks/>
          </p:cNvCxnSpPr>
          <p:nvPr/>
        </p:nvCxnSpPr>
        <p:spPr>
          <a:xfrm flipH="1">
            <a:off x="6412737" y="4987921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383FFB83-BE34-46DE-AD4A-034EAF6D18AC}"/>
              </a:ext>
            </a:extLst>
          </p:cNvPr>
          <p:cNvSpPr/>
          <p:nvPr/>
        </p:nvSpPr>
        <p:spPr>
          <a:xfrm>
            <a:off x="7511064" y="5417525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4D5D9AEA-64BC-4B63-BD6A-A097C09ABB07}"/>
              </a:ext>
            </a:extLst>
          </p:cNvPr>
          <p:cNvCxnSpPr>
            <a:cxnSpLocks/>
            <a:stCxn id="26" idx="1"/>
            <a:endCxn id="24" idx="2"/>
          </p:cNvCxnSpPr>
          <p:nvPr/>
        </p:nvCxnSpPr>
        <p:spPr>
          <a:xfrm flipH="1" flipV="1">
            <a:off x="6961686" y="5183864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箭头: 下 27">
            <a:extLst>
              <a:ext uri="{FF2B5EF4-FFF2-40B4-BE49-F238E27FC236}">
                <a16:creationId xmlns:a16="http://schemas.microsoft.com/office/drawing/2014/main" id="{DED6EFBC-D5CA-4FF7-A398-7A857EC9690D}"/>
              </a:ext>
            </a:extLst>
          </p:cNvPr>
          <p:cNvSpPr/>
          <p:nvPr/>
        </p:nvSpPr>
        <p:spPr>
          <a:xfrm rot="10800000">
            <a:off x="7752103" y="5809411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6344372B-0524-47C6-B5AC-C421D5EAE1B7}"/>
              </a:ext>
            </a:extLst>
          </p:cNvPr>
          <p:cNvSpPr/>
          <p:nvPr/>
        </p:nvSpPr>
        <p:spPr>
          <a:xfrm>
            <a:off x="7320320" y="6163661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3B8BCCBB-8BFF-4C88-9101-376B82F71D95}"/>
              </a:ext>
            </a:extLst>
          </p:cNvPr>
          <p:cNvSpPr/>
          <p:nvPr/>
        </p:nvSpPr>
        <p:spPr>
          <a:xfrm>
            <a:off x="7511064" y="4791978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F905494E-1868-4C56-B52D-309D55C06144}"/>
              </a:ext>
            </a:extLst>
          </p:cNvPr>
          <p:cNvSpPr/>
          <p:nvPr/>
        </p:nvSpPr>
        <p:spPr>
          <a:xfrm>
            <a:off x="8370150" y="4791977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5550E8A0-9B8C-43C7-A860-F71FCC6E223D}"/>
              </a:ext>
            </a:extLst>
          </p:cNvPr>
          <p:cNvCxnSpPr>
            <a:cxnSpLocks/>
          </p:cNvCxnSpPr>
          <p:nvPr/>
        </p:nvCxnSpPr>
        <p:spPr>
          <a:xfrm flipH="1">
            <a:off x="7269596" y="4987920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5B106C7C-0DE8-4089-9920-3A4B994F3A96}"/>
              </a:ext>
            </a:extLst>
          </p:cNvPr>
          <p:cNvCxnSpPr>
            <a:cxnSpLocks/>
          </p:cNvCxnSpPr>
          <p:nvPr/>
        </p:nvCxnSpPr>
        <p:spPr>
          <a:xfrm flipH="1">
            <a:off x="8128682" y="4987920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21A20D40-15FE-4488-BB45-9EFFB8A0068D}"/>
              </a:ext>
            </a:extLst>
          </p:cNvPr>
          <p:cNvSpPr/>
          <p:nvPr/>
        </p:nvSpPr>
        <p:spPr>
          <a:xfrm>
            <a:off x="6604257" y="4147992"/>
            <a:ext cx="7007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c10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B20C248F-FA36-4AE3-A52A-E5D44F75D0BE}"/>
              </a:ext>
            </a:extLst>
          </p:cNvPr>
          <p:cNvCxnSpPr>
            <a:cxnSpLocks/>
            <a:stCxn id="35" idx="1"/>
            <a:endCxn id="22" idx="0"/>
          </p:cNvCxnSpPr>
          <p:nvPr/>
        </p:nvCxnSpPr>
        <p:spPr>
          <a:xfrm flipH="1">
            <a:off x="6104827" y="4343935"/>
            <a:ext cx="499430" cy="4480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箭头: 下 41">
            <a:extLst>
              <a:ext uri="{FF2B5EF4-FFF2-40B4-BE49-F238E27FC236}">
                <a16:creationId xmlns:a16="http://schemas.microsoft.com/office/drawing/2014/main" id="{1F2F6E01-A05E-4175-90C5-A25CB3545FD7}"/>
              </a:ext>
            </a:extLst>
          </p:cNvPr>
          <p:cNvSpPr/>
          <p:nvPr/>
        </p:nvSpPr>
        <p:spPr>
          <a:xfrm>
            <a:off x="6887746" y="3784280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CF4FB3CB-1F7E-41E5-8076-947A7E0E31F0}"/>
              </a:ext>
            </a:extLst>
          </p:cNvPr>
          <p:cNvSpPr/>
          <p:nvPr/>
        </p:nvSpPr>
        <p:spPr>
          <a:xfrm>
            <a:off x="6412737" y="3387663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8677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新建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 c11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FD5A83-B50B-4C6F-9E03-CDAABAA58D8E}"/>
              </a:ext>
            </a:extLst>
          </p:cNvPr>
          <p:cNvSpPr txBox="1"/>
          <p:nvPr/>
        </p:nvSpPr>
        <p:spPr>
          <a:xfrm>
            <a:off x="676086" y="699760"/>
            <a:ext cx="7919274" cy="1670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echo c11_content &gt;&gt; c11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c11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c11”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90D0BB7-6A27-4152-8015-08378C61CFA3}"/>
              </a:ext>
            </a:extLst>
          </p:cNvPr>
          <p:cNvSpPr/>
          <p:nvPr/>
        </p:nvSpPr>
        <p:spPr>
          <a:xfrm>
            <a:off x="9378783" y="4843574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箭头: 下 6">
            <a:extLst>
              <a:ext uri="{FF2B5EF4-FFF2-40B4-BE49-F238E27FC236}">
                <a16:creationId xmlns:a16="http://schemas.microsoft.com/office/drawing/2014/main" id="{81889E9A-49EE-4E34-BE19-86AE276E9C8B}"/>
              </a:ext>
            </a:extLst>
          </p:cNvPr>
          <p:cNvSpPr/>
          <p:nvPr/>
        </p:nvSpPr>
        <p:spPr>
          <a:xfrm rot="5400000">
            <a:off x="9130400" y="4862393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3C26057-DA38-4790-9D7D-08F58D1F87CB}"/>
              </a:ext>
            </a:extLst>
          </p:cNvPr>
          <p:cNvSpPr/>
          <p:nvPr/>
        </p:nvSpPr>
        <p:spPr>
          <a:xfrm>
            <a:off x="2231282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79BDDDF-E289-482B-9114-E6B746E1010D}"/>
              </a:ext>
            </a:extLst>
          </p:cNvPr>
          <p:cNvCxnSpPr>
            <a:cxnSpLocks/>
            <a:stCxn id="12" idx="1"/>
            <a:endCxn id="8" idx="3"/>
          </p:cNvCxnSpPr>
          <p:nvPr/>
        </p:nvCxnSpPr>
        <p:spPr>
          <a:xfrm flipH="1">
            <a:off x="2847103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A88D69C-047D-44CB-B103-73DEF3AA7625}"/>
              </a:ext>
            </a:extLst>
          </p:cNvPr>
          <p:cNvGrpSpPr/>
          <p:nvPr/>
        </p:nvGrpSpPr>
        <p:grpSpPr>
          <a:xfrm>
            <a:off x="3088571" y="4574155"/>
            <a:ext cx="684489" cy="937260"/>
            <a:chOff x="10311170" y="5558790"/>
            <a:chExt cx="684489" cy="937260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8F7C9835-BEE0-4BF9-8325-AD36CDABC056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27843846-818E-404E-8B46-2A3C476FB8ED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F7D92C07-1320-4A3E-8F34-933719708F36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20D0F476-5A66-45E6-8E8D-98BC4102BF2F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E359FBAC-89C9-4E85-B963-1947814312BF}"/>
              </a:ext>
            </a:extLst>
          </p:cNvPr>
          <p:cNvSpPr/>
          <p:nvPr/>
        </p:nvSpPr>
        <p:spPr>
          <a:xfrm>
            <a:off x="4014528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1731DAB-E551-47C7-ABB9-0BAB1E9505E2}"/>
              </a:ext>
            </a:extLst>
          </p:cNvPr>
          <p:cNvCxnSpPr>
            <a:cxnSpLocks/>
          </p:cNvCxnSpPr>
          <p:nvPr/>
        </p:nvCxnSpPr>
        <p:spPr>
          <a:xfrm flipH="1">
            <a:off x="3773060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863D049-1420-4059-ABB3-24D897EA7D22}"/>
              </a:ext>
            </a:extLst>
          </p:cNvPr>
          <p:cNvGrpSpPr/>
          <p:nvPr/>
        </p:nvGrpSpPr>
        <p:grpSpPr>
          <a:xfrm>
            <a:off x="4905663" y="4602149"/>
            <a:ext cx="615822" cy="870240"/>
            <a:chOff x="10368305" y="5593551"/>
            <a:chExt cx="615822" cy="870240"/>
          </a:xfrm>
        </p:grpSpPr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E581E511-476D-4D22-B741-1C023EF82476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164C0DB1-9499-4929-BB59-E8F1875E0B32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E015DD42-70DF-4F48-A7F7-82CE0FFA8FE8}"/>
              </a:ext>
            </a:extLst>
          </p:cNvPr>
          <p:cNvSpPr/>
          <p:nvPr/>
        </p:nvSpPr>
        <p:spPr>
          <a:xfrm>
            <a:off x="4871388" y="4574155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D52112B-7916-4250-A82E-31A988CCC320}"/>
              </a:ext>
            </a:extLst>
          </p:cNvPr>
          <p:cNvCxnSpPr>
            <a:cxnSpLocks/>
          </p:cNvCxnSpPr>
          <p:nvPr/>
        </p:nvCxnSpPr>
        <p:spPr>
          <a:xfrm flipH="1">
            <a:off x="5555877" y="5045768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9F89647B-7F47-4A10-B797-76C16E13A5B2}"/>
              </a:ext>
            </a:extLst>
          </p:cNvPr>
          <p:cNvSpPr/>
          <p:nvPr/>
        </p:nvSpPr>
        <p:spPr>
          <a:xfrm>
            <a:off x="5796916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417ED800-87FB-4AD6-9D35-03AA0A9DB03C}"/>
              </a:ext>
            </a:extLst>
          </p:cNvPr>
          <p:cNvCxnSpPr>
            <a:cxnSpLocks/>
            <a:stCxn id="20" idx="1"/>
            <a:endCxn id="15" idx="3"/>
          </p:cNvCxnSpPr>
          <p:nvPr/>
        </p:nvCxnSpPr>
        <p:spPr>
          <a:xfrm flipH="1">
            <a:off x="4630349" y="5042785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25A294A2-4388-4E34-BDDE-B6BF6EF15223}"/>
              </a:ext>
            </a:extLst>
          </p:cNvPr>
          <p:cNvSpPr/>
          <p:nvPr/>
        </p:nvSpPr>
        <p:spPr>
          <a:xfrm>
            <a:off x="6653775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F0F87388-35FB-407D-AD90-B57E0DF854FA}"/>
              </a:ext>
            </a:extLst>
          </p:cNvPr>
          <p:cNvCxnSpPr>
            <a:cxnSpLocks/>
          </p:cNvCxnSpPr>
          <p:nvPr/>
        </p:nvCxnSpPr>
        <p:spPr>
          <a:xfrm flipH="1">
            <a:off x="6412737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383FFB83-BE34-46DE-AD4A-034EAF6D18AC}"/>
              </a:ext>
            </a:extLst>
          </p:cNvPr>
          <p:cNvSpPr/>
          <p:nvPr/>
        </p:nvSpPr>
        <p:spPr>
          <a:xfrm>
            <a:off x="7511064" y="5472389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4D5D9AEA-64BC-4B63-BD6A-A097C09ABB07}"/>
              </a:ext>
            </a:extLst>
          </p:cNvPr>
          <p:cNvCxnSpPr>
            <a:cxnSpLocks/>
            <a:stCxn id="26" idx="1"/>
            <a:endCxn id="24" idx="2"/>
          </p:cNvCxnSpPr>
          <p:nvPr/>
        </p:nvCxnSpPr>
        <p:spPr>
          <a:xfrm flipH="1" flipV="1">
            <a:off x="6961686" y="5238728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箭头: 下 27">
            <a:extLst>
              <a:ext uri="{FF2B5EF4-FFF2-40B4-BE49-F238E27FC236}">
                <a16:creationId xmlns:a16="http://schemas.microsoft.com/office/drawing/2014/main" id="{DED6EFBC-D5CA-4FF7-A398-7A857EC9690D}"/>
              </a:ext>
            </a:extLst>
          </p:cNvPr>
          <p:cNvSpPr/>
          <p:nvPr/>
        </p:nvSpPr>
        <p:spPr>
          <a:xfrm rot="10800000">
            <a:off x="7752103" y="5864275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6344372B-0524-47C6-B5AC-C421D5EAE1B7}"/>
              </a:ext>
            </a:extLst>
          </p:cNvPr>
          <p:cNvSpPr/>
          <p:nvPr/>
        </p:nvSpPr>
        <p:spPr>
          <a:xfrm>
            <a:off x="7320320" y="6218525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3B8BCCBB-8BFF-4C88-9101-376B82F71D95}"/>
              </a:ext>
            </a:extLst>
          </p:cNvPr>
          <p:cNvSpPr/>
          <p:nvPr/>
        </p:nvSpPr>
        <p:spPr>
          <a:xfrm>
            <a:off x="7511064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F905494E-1868-4C56-B52D-309D55C06144}"/>
              </a:ext>
            </a:extLst>
          </p:cNvPr>
          <p:cNvSpPr/>
          <p:nvPr/>
        </p:nvSpPr>
        <p:spPr>
          <a:xfrm>
            <a:off x="8370150" y="484684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5550E8A0-9B8C-43C7-A860-F71FCC6E223D}"/>
              </a:ext>
            </a:extLst>
          </p:cNvPr>
          <p:cNvCxnSpPr>
            <a:cxnSpLocks/>
          </p:cNvCxnSpPr>
          <p:nvPr/>
        </p:nvCxnSpPr>
        <p:spPr>
          <a:xfrm flipH="1">
            <a:off x="7269596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5B106C7C-0DE8-4089-9920-3A4B994F3A96}"/>
              </a:ext>
            </a:extLst>
          </p:cNvPr>
          <p:cNvCxnSpPr>
            <a:cxnSpLocks/>
          </p:cNvCxnSpPr>
          <p:nvPr/>
        </p:nvCxnSpPr>
        <p:spPr>
          <a:xfrm flipH="1">
            <a:off x="8128682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21A20D40-15FE-4488-BB45-9EFFB8A0068D}"/>
              </a:ext>
            </a:extLst>
          </p:cNvPr>
          <p:cNvSpPr/>
          <p:nvPr/>
        </p:nvSpPr>
        <p:spPr>
          <a:xfrm>
            <a:off x="6604257" y="4202856"/>
            <a:ext cx="7007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c10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B20C248F-FA36-4AE3-A52A-E5D44F75D0BE}"/>
              </a:ext>
            </a:extLst>
          </p:cNvPr>
          <p:cNvCxnSpPr>
            <a:cxnSpLocks/>
            <a:stCxn id="35" idx="1"/>
            <a:endCxn id="22" idx="0"/>
          </p:cNvCxnSpPr>
          <p:nvPr/>
        </p:nvCxnSpPr>
        <p:spPr>
          <a:xfrm flipH="1">
            <a:off x="6104827" y="4398799"/>
            <a:ext cx="499430" cy="4480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C813464D-05B6-40FD-84DF-F6FA6B7B3E7A}"/>
              </a:ext>
            </a:extLst>
          </p:cNvPr>
          <p:cNvSpPr/>
          <p:nvPr/>
        </p:nvSpPr>
        <p:spPr>
          <a:xfrm>
            <a:off x="7546951" y="4202856"/>
            <a:ext cx="7007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8FABF08-F275-415B-BDC9-40901FC99F85}"/>
              </a:ext>
            </a:extLst>
          </p:cNvPr>
          <p:cNvCxnSpPr>
            <a:cxnSpLocks/>
            <a:stCxn id="37" idx="1"/>
            <a:endCxn id="35" idx="3"/>
          </p:cNvCxnSpPr>
          <p:nvPr/>
        </p:nvCxnSpPr>
        <p:spPr>
          <a:xfrm flipH="1">
            <a:off x="7304978" y="4398799"/>
            <a:ext cx="24197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箭头: 下 41">
            <a:extLst>
              <a:ext uri="{FF2B5EF4-FFF2-40B4-BE49-F238E27FC236}">
                <a16:creationId xmlns:a16="http://schemas.microsoft.com/office/drawing/2014/main" id="{1F2F6E01-A05E-4175-90C5-A25CB3545FD7}"/>
              </a:ext>
            </a:extLst>
          </p:cNvPr>
          <p:cNvSpPr/>
          <p:nvPr/>
        </p:nvSpPr>
        <p:spPr>
          <a:xfrm>
            <a:off x="7830440" y="3829789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CF4FB3CB-1F7E-41E5-8076-947A7E0E31F0}"/>
              </a:ext>
            </a:extLst>
          </p:cNvPr>
          <p:cNvSpPr/>
          <p:nvPr/>
        </p:nvSpPr>
        <p:spPr>
          <a:xfrm>
            <a:off x="7408525" y="3428494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8283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撤销提交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c11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的操作（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概念上区别于删除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352C6A5B-0D41-4A5C-9A8E-F0C1058B4A33}"/>
              </a:ext>
            </a:extLst>
          </p:cNvPr>
          <p:cNvSpPr txBox="1"/>
          <p:nvPr/>
        </p:nvSpPr>
        <p:spPr>
          <a:xfrm>
            <a:off x="676086" y="699760"/>
            <a:ext cx="6194106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83" name="矩形: 圆角 82">
            <a:extLst>
              <a:ext uri="{FF2B5EF4-FFF2-40B4-BE49-F238E27FC236}">
                <a16:creationId xmlns:a16="http://schemas.microsoft.com/office/drawing/2014/main" id="{F055A33A-A27F-4FE9-BDBF-AA334F8AD474}"/>
              </a:ext>
            </a:extLst>
          </p:cNvPr>
          <p:cNvSpPr/>
          <p:nvPr/>
        </p:nvSpPr>
        <p:spPr>
          <a:xfrm>
            <a:off x="9378783" y="4843574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箭头: 下 83">
            <a:extLst>
              <a:ext uri="{FF2B5EF4-FFF2-40B4-BE49-F238E27FC236}">
                <a16:creationId xmlns:a16="http://schemas.microsoft.com/office/drawing/2014/main" id="{E19254D4-6BF9-45EF-8825-540D1463D666}"/>
              </a:ext>
            </a:extLst>
          </p:cNvPr>
          <p:cNvSpPr/>
          <p:nvPr/>
        </p:nvSpPr>
        <p:spPr>
          <a:xfrm rot="5400000">
            <a:off x="9130400" y="4862393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: 圆角 84">
            <a:extLst>
              <a:ext uri="{FF2B5EF4-FFF2-40B4-BE49-F238E27FC236}">
                <a16:creationId xmlns:a16="http://schemas.microsoft.com/office/drawing/2014/main" id="{0E69B99A-1E1D-4B29-BE44-E8ED1826DF70}"/>
              </a:ext>
            </a:extLst>
          </p:cNvPr>
          <p:cNvSpPr/>
          <p:nvPr/>
        </p:nvSpPr>
        <p:spPr>
          <a:xfrm>
            <a:off x="2231282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0B2941DD-395A-4D1C-9C9B-DF09FA9AD7B4}"/>
              </a:ext>
            </a:extLst>
          </p:cNvPr>
          <p:cNvCxnSpPr>
            <a:cxnSpLocks/>
            <a:stCxn id="89" idx="1"/>
            <a:endCxn id="85" idx="3"/>
          </p:cNvCxnSpPr>
          <p:nvPr/>
        </p:nvCxnSpPr>
        <p:spPr>
          <a:xfrm flipH="1">
            <a:off x="2847103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15BBEFB4-BA3B-41AC-8A0C-50D8DDBF9B1E}"/>
              </a:ext>
            </a:extLst>
          </p:cNvPr>
          <p:cNvGrpSpPr/>
          <p:nvPr/>
        </p:nvGrpSpPr>
        <p:grpSpPr>
          <a:xfrm>
            <a:off x="3088571" y="4574155"/>
            <a:ext cx="684489" cy="937260"/>
            <a:chOff x="10311170" y="5558790"/>
            <a:chExt cx="684489" cy="937260"/>
          </a:xfrm>
        </p:grpSpPr>
        <p:grpSp>
          <p:nvGrpSpPr>
            <p:cNvPr id="88" name="组合 87">
              <a:extLst>
                <a:ext uri="{FF2B5EF4-FFF2-40B4-BE49-F238E27FC236}">
                  <a16:creationId xmlns:a16="http://schemas.microsoft.com/office/drawing/2014/main" id="{BD2F0B89-0C79-4B21-B6ED-166539389F10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90" name="矩形: 圆角 89">
                <a:extLst>
                  <a:ext uri="{FF2B5EF4-FFF2-40B4-BE49-F238E27FC236}">
                    <a16:creationId xmlns:a16="http://schemas.microsoft.com/office/drawing/2014/main" id="{F913284D-28E0-4921-899A-4881A214C442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1" name="矩形: 圆角 90">
                <a:extLst>
                  <a:ext uri="{FF2B5EF4-FFF2-40B4-BE49-F238E27FC236}">
                    <a16:creationId xmlns:a16="http://schemas.microsoft.com/office/drawing/2014/main" id="{E390E8A6-FE28-407D-BF27-3519585870DF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89" name="矩形: 圆角 88">
              <a:extLst>
                <a:ext uri="{FF2B5EF4-FFF2-40B4-BE49-F238E27FC236}">
                  <a16:creationId xmlns:a16="http://schemas.microsoft.com/office/drawing/2014/main" id="{4C7D2FD7-74CD-4E11-B115-E060A31841F7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92" name="矩形: 圆角 91">
            <a:extLst>
              <a:ext uri="{FF2B5EF4-FFF2-40B4-BE49-F238E27FC236}">
                <a16:creationId xmlns:a16="http://schemas.microsoft.com/office/drawing/2014/main" id="{292D9C4A-3600-4264-9CE8-0842BBF8F467}"/>
              </a:ext>
            </a:extLst>
          </p:cNvPr>
          <p:cNvSpPr/>
          <p:nvPr/>
        </p:nvSpPr>
        <p:spPr>
          <a:xfrm>
            <a:off x="4014528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608FEB3D-E28E-4D73-A4BA-133AC27AF963}"/>
              </a:ext>
            </a:extLst>
          </p:cNvPr>
          <p:cNvCxnSpPr>
            <a:cxnSpLocks/>
          </p:cNvCxnSpPr>
          <p:nvPr/>
        </p:nvCxnSpPr>
        <p:spPr>
          <a:xfrm flipH="1">
            <a:off x="3773060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D9B884CD-0E87-407F-840A-21A6876C3DB0}"/>
              </a:ext>
            </a:extLst>
          </p:cNvPr>
          <p:cNvGrpSpPr/>
          <p:nvPr/>
        </p:nvGrpSpPr>
        <p:grpSpPr>
          <a:xfrm>
            <a:off x="4905663" y="4602149"/>
            <a:ext cx="615822" cy="870240"/>
            <a:chOff x="10368305" y="5593551"/>
            <a:chExt cx="615822" cy="870240"/>
          </a:xfrm>
        </p:grpSpPr>
        <p:sp>
          <p:nvSpPr>
            <p:cNvPr id="95" name="矩形: 圆角 94">
              <a:extLst>
                <a:ext uri="{FF2B5EF4-FFF2-40B4-BE49-F238E27FC236}">
                  <a16:creationId xmlns:a16="http://schemas.microsoft.com/office/drawing/2014/main" id="{97D4F630-C3A8-40AF-AC30-552934734B99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矩形: 圆角 95">
              <a:extLst>
                <a:ext uri="{FF2B5EF4-FFF2-40B4-BE49-F238E27FC236}">
                  <a16:creationId xmlns:a16="http://schemas.microsoft.com/office/drawing/2014/main" id="{4D11B220-388B-46DC-AA8E-FF5141B1F975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7" name="矩形: 圆角 96">
            <a:extLst>
              <a:ext uri="{FF2B5EF4-FFF2-40B4-BE49-F238E27FC236}">
                <a16:creationId xmlns:a16="http://schemas.microsoft.com/office/drawing/2014/main" id="{F043AA93-E9FE-423E-BFC6-04F82DE87F83}"/>
              </a:ext>
            </a:extLst>
          </p:cNvPr>
          <p:cNvSpPr/>
          <p:nvPr/>
        </p:nvSpPr>
        <p:spPr>
          <a:xfrm>
            <a:off x="4871388" y="4574155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98" name="直接连接符 97">
            <a:extLst>
              <a:ext uri="{FF2B5EF4-FFF2-40B4-BE49-F238E27FC236}">
                <a16:creationId xmlns:a16="http://schemas.microsoft.com/office/drawing/2014/main" id="{8692B9C5-D6DB-46AF-AA66-FC311993B107}"/>
              </a:ext>
            </a:extLst>
          </p:cNvPr>
          <p:cNvCxnSpPr>
            <a:cxnSpLocks/>
          </p:cNvCxnSpPr>
          <p:nvPr/>
        </p:nvCxnSpPr>
        <p:spPr>
          <a:xfrm flipH="1">
            <a:off x="5555877" y="5045768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矩形: 圆角 98">
            <a:extLst>
              <a:ext uri="{FF2B5EF4-FFF2-40B4-BE49-F238E27FC236}">
                <a16:creationId xmlns:a16="http://schemas.microsoft.com/office/drawing/2014/main" id="{A025D725-CFC9-42FF-ADA4-FA4225FEF396}"/>
              </a:ext>
            </a:extLst>
          </p:cNvPr>
          <p:cNvSpPr/>
          <p:nvPr/>
        </p:nvSpPr>
        <p:spPr>
          <a:xfrm>
            <a:off x="5796916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0" name="直接连接符 99">
            <a:extLst>
              <a:ext uri="{FF2B5EF4-FFF2-40B4-BE49-F238E27FC236}">
                <a16:creationId xmlns:a16="http://schemas.microsoft.com/office/drawing/2014/main" id="{34397B44-5DA2-46A2-B29A-4FCA39D238CE}"/>
              </a:ext>
            </a:extLst>
          </p:cNvPr>
          <p:cNvCxnSpPr>
            <a:cxnSpLocks/>
            <a:stCxn id="97" idx="1"/>
            <a:endCxn id="92" idx="3"/>
          </p:cNvCxnSpPr>
          <p:nvPr/>
        </p:nvCxnSpPr>
        <p:spPr>
          <a:xfrm flipH="1">
            <a:off x="4630349" y="5042785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矩形: 圆角 100">
            <a:extLst>
              <a:ext uri="{FF2B5EF4-FFF2-40B4-BE49-F238E27FC236}">
                <a16:creationId xmlns:a16="http://schemas.microsoft.com/office/drawing/2014/main" id="{145DD9E0-8BAE-4BDC-A3CF-4DCFFD3EC9A6}"/>
              </a:ext>
            </a:extLst>
          </p:cNvPr>
          <p:cNvSpPr/>
          <p:nvPr/>
        </p:nvSpPr>
        <p:spPr>
          <a:xfrm>
            <a:off x="6653775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2" name="直接连接符 101">
            <a:extLst>
              <a:ext uri="{FF2B5EF4-FFF2-40B4-BE49-F238E27FC236}">
                <a16:creationId xmlns:a16="http://schemas.microsoft.com/office/drawing/2014/main" id="{A014FC29-CF4A-4A10-A26A-EF2CECE75C37}"/>
              </a:ext>
            </a:extLst>
          </p:cNvPr>
          <p:cNvCxnSpPr>
            <a:cxnSpLocks/>
          </p:cNvCxnSpPr>
          <p:nvPr/>
        </p:nvCxnSpPr>
        <p:spPr>
          <a:xfrm flipH="1">
            <a:off x="6412737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矩形: 圆角 102">
            <a:extLst>
              <a:ext uri="{FF2B5EF4-FFF2-40B4-BE49-F238E27FC236}">
                <a16:creationId xmlns:a16="http://schemas.microsoft.com/office/drawing/2014/main" id="{C60B7DDA-D7B7-4547-8A85-18C53AE86003}"/>
              </a:ext>
            </a:extLst>
          </p:cNvPr>
          <p:cNvSpPr/>
          <p:nvPr/>
        </p:nvSpPr>
        <p:spPr>
          <a:xfrm>
            <a:off x="7511064" y="5472389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4" name="直接连接符 103">
            <a:extLst>
              <a:ext uri="{FF2B5EF4-FFF2-40B4-BE49-F238E27FC236}">
                <a16:creationId xmlns:a16="http://schemas.microsoft.com/office/drawing/2014/main" id="{1FD78C5A-6971-4AEE-8ADE-6E11BBB77AFB}"/>
              </a:ext>
            </a:extLst>
          </p:cNvPr>
          <p:cNvCxnSpPr>
            <a:cxnSpLocks/>
            <a:stCxn id="103" idx="1"/>
            <a:endCxn id="101" idx="2"/>
          </p:cNvCxnSpPr>
          <p:nvPr/>
        </p:nvCxnSpPr>
        <p:spPr>
          <a:xfrm flipH="1" flipV="1">
            <a:off x="6961686" y="5238728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箭头: 下 104">
            <a:extLst>
              <a:ext uri="{FF2B5EF4-FFF2-40B4-BE49-F238E27FC236}">
                <a16:creationId xmlns:a16="http://schemas.microsoft.com/office/drawing/2014/main" id="{9069387D-AE8B-4C04-98E6-78CEF22BA2C1}"/>
              </a:ext>
            </a:extLst>
          </p:cNvPr>
          <p:cNvSpPr/>
          <p:nvPr/>
        </p:nvSpPr>
        <p:spPr>
          <a:xfrm rot="10800000">
            <a:off x="7752103" y="5864275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: 圆角 105">
            <a:extLst>
              <a:ext uri="{FF2B5EF4-FFF2-40B4-BE49-F238E27FC236}">
                <a16:creationId xmlns:a16="http://schemas.microsoft.com/office/drawing/2014/main" id="{98D0FDCC-922E-4DDF-A5AC-B5195DB4402E}"/>
              </a:ext>
            </a:extLst>
          </p:cNvPr>
          <p:cNvSpPr/>
          <p:nvPr/>
        </p:nvSpPr>
        <p:spPr>
          <a:xfrm>
            <a:off x="7320320" y="6218525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矩形: 圆角 106">
            <a:extLst>
              <a:ext uri="{FF2B5EF4-FFF2-40B4-BE49-F238E27FC236}">
                <a16:creationId xmlns:a16="http://schemas.microsoft.com/office/drawing/2014/main" id="{EE3DCBDE-C208-489C-A2DA-35EDF3D5C4FE}"/>
              </a:ext>
            </a:extLst>
          </p:cNvPr>
          <p:cNvSpPr/>
          <p:nvPr/>
        </p:nvSpPr>
        <p:spPr>
          <a:xfrm>
            <a:off x="7511064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8" name="矩形: 圆角 107">
            <a:extLst>
              <a:ext uri="{FF2B5EF4-FFF2-40B4-BE49-F238E27FC236}">
                <a16:creationId xmlns:a16="http://schemas.microsoft.com/office/drawing/2014/main" id="{65E343E8-6DEA-4AC2-B686-BEFF2461F628}"/>
              </a:ext>
            </a:extLst>
          </p:cNvPr>
          <p:cNvSpPr/>
          <p:nvPr/>
        </p:nvSpPr>
        <p:spPr>
          <a:xfrm>
            <a:off x="8370150" y="484684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C6C429EE-92CE-41AD-80DE-8516C95AC419}"/>
              </a:ext>
            </a:extLst>
          </p:cNvPr>
          <p:cNvCxnSpPr>
            <a:cxnSpLocks/>
          </p:cNvCxnSpPr>
          <p:nvPr/>
        </p:nvCxnSpPr>
        <p:spPr>
          <a:xfrm flipH="1">
            <a:off x="7269596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B1642A1C-85B8-4601-B584-1279EF956E76}"/>
              </a:ext>
            </a:extLst>
          </p:cNvPr>
          <p:cNvCxnSpPr>
            <a:cxnSpLocks/>
          </p:cNvCxnSpPr>
          <p:nvPr/>
        </p:nvCxnSpPr>
        <p:spPr>
          <a:xfrm flipH="1">
            <a:off x="8128682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: 圆角 110">
            <a:extLst>
              <a:ext uri="{FF2B5EF4-FFF2-40B4-BE49-F238E27FC236}">
                <a16:creationId xmlns:a16="http://schemas.microsoft.com/office/drawing/2014/main" id="{D2377146-DB0C-4455-83F2-CCAB71E14155}"/>
              </a:ext>
            </a:extLst>
          </p:cNvPr>
          <p:cNvSpPr/>
          <p:nvPr/>
        </p:nvSpPr>
        <p:spPr>
          <a:xfrm>
            <a:off x="6604257" y="4202856"/>
            <a:ext cx="7007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c10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2" name="直接连接符 111">
            <a:extLst>
              <a:ext uri="{FF2B5EF4-FFF2-40B4-BE49-F238E27FC236}">
                <a16:creationId xmlns:a16="http://schemas.microsoft.com/office/drawing/2014/main" id="{2BEF5A63-C65A-4664-BE75-350405358DE2}"/>
              </a:ext>
            </a:extLst>
          </p:cNvPr>
          <p:cNvCxnSpPr>
            <a:cxnSpLocks/>
            <a:stCxn id="111" idx="1"/>
            <a:endCxn id="99" idx="0"/>
          </p:cNvCxnSpPr>
          <p:nvPr/>
        </p:nvCxnSpPr>
        <p:spPr>
          <a:xfrm flipH="1">
            <a:off x="6104827" y="4398799"/>
            <a:ext cx="499430" cy="4480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箭头: 下 112">
            <a:extLst>
              <a:ext uri="{FF2B5EF4-FFF2-40B4-BE49-F238E27FC236}">
                <a16:creationId xmlns:a16="http://schemas.microsoft.com/office/drawing/2014/main" id="{69E622D3-E5B8-4DC3-A923-BAEFC3260CD4}"/>
              </a:ext>
            </a:extLst>
          </p:cNvPr>
          <p:cNvSpPr/>
          <p:nvPr/>
        </p:nvSpPr>
        <p:spPr>
          <a:xfrm>
            <a:off x="6887746" y="3839144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: 圆角 113">
            <a:extLst>
              <a:ext uri="{FF2B5EF4-FFF2-40B4-BE49-F238E27FC236}">
                <a16:creationId xmlns:a16="http://schemas.microsoft.com/office/drawing/2014/main" id="{B5F78956-483B-46A5-B661-965004123067}"/>
              </a:ext>
            </a:extLst>
          </p:cNvPr>
          <p:cNvSpPr/>
          <p:nvPr/>
        </p:nvSpPr>
        <p:spPr>
          <a:xfrm>
            <a:off x="6412737" y="3442527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7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将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branch2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合并到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72AE62D5-0FE6-42B5-B4E8-28BF12EDF9A1}"/>
              </a:ext>
            </a:extLst>
          </p:cNvPr>
          <p:cNvSpPr/>
          <p:nvPr/>
        </p:nvSpPr>
        <p:spPr>
          <a:xfrm>
            <a:off x="9516118" y="4846840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箭头: 下 3">
            <a:extLst>
              <a:ext uri="{FF2B5EF4-FFF2-40B4-BE49-F238E27FC236}">
                <a16:creationId xmlns:a16="http://schemas.microsoft.com/office/drawing/2014/main" id="{B79838F3-ABF8-4085-B87C-282C0163779C}"/>
              </a:ext>
            </a:extLst>
          </p:cNvPr>
          <p:cNvSpPr/>
          <p:nvPr/>
        </p:nvSpPr>
        <p:spPr>
          <a:xfrm rot="5400000">
            <a:off x="9279079" y="4865659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C641CE66-31D7-4CF3-8009-DA084D0654ED}"/>
              </a:ext>
            </a:extLst>
          </p:cNvPr>
          <p:cNvSpPr/>
          <p:nvPr/>
        </p:nvSpPr>
        <p:spPr>
          <a:xfrm>
            <a:off x="1280306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8B870DC-2638-4A5F-AECB-D847DBD9C5F5}"/>
              </a:ext>
            </a:extLst>
          </p:cNvPr>
          <p:cNvCxnSpPr>
            <a:cxnSpLocks/>
            <a:stCxn id="9" idx="1"/>
            <a:endCxn id="5" idx="3"/>
          </p:cNvCxnSpPr>
          <p:nvPr/>
        </p:nvCxnSpPr>
        <p:spPr>
          <a:xfrm flipH="1">
            <a:off x="1896127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>
            <a:extLst>
              <a:ext uri="{FF2B5EF4-FFF2-40B4-BE49-F238E27FC236}">
                <a16:creationId xmlns:a16="http://schemas.microsoft.com/office/drawing/2014/main" id="{AD2B8C56-1B1E-48EA-AD5F-4FE5A1740FA8}"/>
              </a:ext>
            </a:extLst>
          </p:cNvPr>
          <p:cNvGrpSpPr/>
          <p:nvPr/>
        </p:nvGrpSpPr>
        <p:grpSpPr>
          <a:xfrm>
            <a:off x="2137595" y="4574155"/>
            <a:ext cx="684489" cy="937260"/>
            <a:chOff x="10311170" y="5558790"/>
            <a:chExt cx="684489" cy="937260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D5944730-375C-4135-B4C3-C4BE9293004F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10" name="矩形: 圆角 9">
                <a:extLst>
                  <a:ext uri="{FF2B5EF4-FFF2-40B4-BE49-F238E27FC236}">
                    <a16:creationId xmlns:a16="http://schemas.microsoft.com/office/drawing/2014/main" id="{E9DE194D-EA16-48C1-AD04-E18BE915E943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矩形: 圆角 10">
                <a:extLst>
                  <a:ext uri="{FF2B5EF4-FFF2-40B4-BE49-F238E27FC236}">
                    <a16:creationId xmlns:a16="http://schemas.microsoft.com/office/drawing/2014/main" id="{C5AC8FAD-7C03-4F39-B949-DAFA3CCC8967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3717C5B8-3670-4B6B-9F34-BB3C6D62DC67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DCB17B2-BA84-4F8F-A0B7-F206D25FD7F8}"/>
              </a:ext>
            </a:extLst>
          </p:cNvPr>
          <p:cNvSpPr/>
          <p:nvPr/>
        </p:nvSpPr>
        <p:spPr>
          <a:xfrm>
            <a:off x="3063552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9244B5F-5A4E-44FF-BCC3-EAF4FD36C424}"/>
              </a:ext>
            </a:extLst>
          </p:cNvPr>
          <p:cNvCxnSpPr>
            <a:cxnSpLocks/>
          </p:cNvCxnSpPr>
          <p:nvPr/>
        </p:nvCxnSpPr>
        <p:spPr>
          <a:xfrm flipH="1">
            <a:off x="2822084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31C76F2-A5F6-4D8B-A730-8293B514CECE}"/>
              </a:ext>
            </a:extLst>
          </p:cNvPr>
          <p:cNvGrpSpPr/>
          <p:nvPr/>
        </p:nvGrpSpPr>
        <p:grpSpPr>
          <a:xfrm>
            <a:off x="3954687" y="4602149"/>
            <a:ext cx="615822" cy="870240"/>
            <a:chOff x="10368305" y="5593551"/>
            <a:chExt cx="615822" cy="870240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52FCE98D-B182-4074-9A31-AAF7B78C141A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8160E9DA-1DD4-4F8B-AFE4-0AEDE1D588B7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3370BDAA-1371-4A4D-99B2-9BA276A37858}"/>
              </a:ext>
            </a:extLst>
          </p:cNvPr>
          <p:cNvSpPr/>
          <p:nvPr/>
        </p:nvSpPr>
        <p:spPr>
          <a:xfrm>
            <a:off x="3920412" y="4574155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85B5421-A2E3-4521-A518-F5D55D14C5C4}"/>
              </a:ext>
            </a:extLst>
          </p:cNvPr>
          <p:cNvCxnSpPr>
            <a:cxnSpLocks/>
          </p:cNvCxnSpPr>
          <p:nvPr/>
        </p:nvCxnSpPr>
        <p:spPr>
          <a:xfrm flipH="1">
            <a:off x="4604901" y="5045768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3CA28F8-8C41-4D19-B19A-583418E1651E}"/>
              </a:ext>
            </a:extLst>
          </p:cNvPr>
          <p:cNvSpPr/>
          <p:nvPr/>
        </p:nvSpPr>
        <p:spPr>
          <a:xfrm>
            <a:off x="4845940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5DA7907-6CD6-4279-A727-3D604596EC3F}"/>
              </a:ext>
            </a:extLst>
          </p:cNvPr>
          <p:cNvCxnSpPr>
            <a:cxnSpLocks/>
            <a:stCxn id="17" idx="1"/>
            <a:endCxn id="12" idx="3"/>
          </p:cNvCxnSpPr>
          <p:nvPr/>
        </p:nvCxnSpPr>
        <p:spPr>
          <a:xfrm flipH="1">
            <a:off x="3679373" y="5042785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DE3782BB-B59E-419C-BE21-2F4D03777C04}"/>
              </a:ext>
            </a:extLst>
          </p:cNvPr>
          <p:cNvSpPr/>
          <p:nvPr/>
        </p:nvSpPr>
        <p:spPr>
          <a:xfrm>
            <a:off x="5702799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6C39F654-86B1-4634-B53A-65011417FA13}"/>
              </a:ext>
            </a:extLst>
          </p:cNvPr>
          <p:cNvCxnSpPr>
            <a:cxnSpLocks/>
          </p:cNvCxnSpPr>
          <p:nvPr/>
        </p:nvCxnSpPr>
        <p:spPr>
          <a:xfrm flipH="1">
            <a:off x="5461761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F92EB8BB-6612-403E-BE72-0B5DC652C38A}"/>
              </a:ext>
            </a:extLst>
          </p:cNvPr>
          <p:cNvSpPr/>
          <p:nvPr/>
        </p:nvSpPr>
        <p:spPr>
          <a:xfrm>
            <a:off x="6560088" y="5472389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7536546D-50C6-4B61-8688-C2BFACF85B8F}"/>
              </a:ext>
            </a:extLst>
          </p:cNvPr>
          <p:cNvCxnSpPr>
            <a:cxnSpLocks/>
            <a:stCxn id="23" idx="1"/>
            <a:endCxn id="21" idx="2"/>
          </p:cNvCxnSpPr>
          <p:nvPr/>
        </p:nvCxnSpPr>
        <p:spPr>
          <a:xfrm flipH="1" flipV="1">
            <a:off x="6010710" y="5238728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箭头: 下 24">
            <a:extLst>
              <a:ext uri="{FF2B5EF4-FFF2-40B4-BE49-F238E27FC236}">
                <a16:creationId xmlns:a16="http://schemas.microsoft.com/office/drawing/2014/main" id="{9D5EEBC4-EFC4-457A-AA97-C5C2684D1C9A}"/>
              </a:ext>
            </a:extLst>
          </p:cNvPr>
          <p:cNvSpPr/>
          <p:nvPr/>
        </p:nvSpPr>
        <p:spPr>
          <a:xfrm rot="10800000">
            <a:off x="6801127" y="5864275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EB0DEE4A-0174-49E6-88D3-262BBF915628}"/>
              </a:ext>
            </a:extLst>
          </p:cNvPr>
          <p:cNvSpPr/>
          <p:nvPr/>
        </p:nvSpPr>
        <p:spPr>
          <a:xfrm>
            <a:off x="6369344" y="6218525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3486AD60-5CB4-48CC-8A39-0B66EB18C7D2}"/>
              </a:ext>
            </a:extLst>
          </p:cNvPr>
          <p:cNvSpPr/>
          <p:nvPr/>
        </p:nvSpPr>
        <p:spPr>
          <a:xfrm>
            <a:off x="6560088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7FEADFEA-7BDB-4DE7-A6E2-0B5DDAC6FD17}"/>
              </a:ext>
            </a:extLst>
          </p:cNvPr>
          <p:cNvSpPr/>
          <p:nvPr/>
        </p:nvSpPr>
        <p:spPr>
          <a:xfrm>
            <a:off x="7419174" y="484684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1FCF353F-CD6C-42DE-A5DD-A1D2A2FA1604}"/>
              </a:ext>
            </a:extLst>
          </p:cNvPr>
          <p:cNvCxnSpPr>
            <a:cxnSpLocks/>
          </p:cNvCxnSpPr>
          <p:nvPr/>
        </p:nvCxnSpPr>
        <p:spPr>
          <a:xfrm flipH="1">
            <a:off x="6318620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56CAEC9E-C219-4668-985F-DE16B3B4AD4D}"/>
              </a:ext>
            </a:extLst>
          </p:cNvPr>
          <p:cNvCxnSpPr>
            <a:cxnSpLocks/>
          </p:cNvCxnSpPr>
          <p:nvPr/>
        </p:nvCxnSpPr>
        <p:spPr>
          <a:xfrm flipH="1">
            <a:off x="7177706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AE5AB222-303A-4254-BE62-2117B3DECE93}"/>
              </a:ext>
            </a:extLst>
          </p:cNvPr>
          <p:cNvSpPr/>
          <p:nvPr/>
        </p:nvSpPr>
        <p:spPr>
          <a:xfrm>
            <a:off x="5653281" y="4202856"/>
            <a:ext cx="7007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c10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7D4D486-94E7-4DEC-80E1-534C8E840176}"/>
              </a:ext>
            </a:extLst>
          </p:cNvPr>
          <p:cNvCxnSpPr>
            <a:cxnSpLocks/>
            <a:stCxn id="32" idx="1"/>
            <a:endCxn id="19" idx="0"/>
          </p:cNvCxnSpPr>
          <p:nvPr/>
        </p:nvCxnSpPr>
        <p:spPr>
          <a:xfrm flipH="1">
            <a:off x="5153851" y="4398799"/>
            <a:ext cx="499430" cy="4480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箭头: 下 33">
            <a:extLst>
              <a:ext uri="{FF2B5EF4-FFF2-40B4-BE49-F238E27FC236}">
                <a16:creationId xmlns:a16="http://schemas.microsoft.com/office/drawing/2014/main" id="{C44FD332-328A-40C0-975A-C7AF9AC61905}"/>
              </a:ext>
            </a:extLst>
          </p:cNvPr>
          <p:cNvSpPr/>
          <p:nvPr/>
        </p:nvSpPr>
        <p:spPr>
          <a:xfrm>
            <a:off x="5936770" y="3839144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6E0DDBE8-CBC4-4800-B72C-7A0077AF9E1B}"/>
              </a:ext>
            </a:extLst>
          </p:cNvPr>
          <p:cNvSpPr/>
          <p:nvPr/>
        </p:nvSpPr>
        <p:spPr>
          <a:xfrm>
            <a:off x="5461761" y="3442527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17E9D633-F5C2-4C7F-8187-39FF4F9E3D82}"/>
              </a:ext>
            </a:extLst>
          </p:cNvPr>
          <p:cNvSpPr/>
          <p:nvPr/>
        </p:nvSpPr>
        <p:spPr>
          <a:xfrm>
            <a:off x="8280779" y="4846840"/>
            <a:ext cx="854770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merge-branch2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83E1707-2B69-4B67-8DBF-BBFA50C2A615}"/>
              </a:ext>
            </a:extLst>
          </p:cNvPr>
          <p:cNvCxnSpPr>
            <a:cxnSpLocks/>
            <a:stCxn id="36" idx="0"/>
            <a:endCxn id="32" idx="3"/>
          </p:cNvCxnSpPr>
          <p:nvPr/>
        </p:nvCxnSpPr>
        <p:spPr>
          <a:xfrm flipH="1" flipV="1">
            <a:off x="6354002" y="4398799"/>
            <a:ext cx="2354162" cy="4480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B8122288-1EDF-4D7D-8513-770F51F2C147}"/>
              </a:ext>
            </a:extLst>
          </p:cNvPr>
          <p:cNvCxnSpPr>
            <a:cxnSpLocks/>
            <a:stCxn id="36" idx="1"/>
            <a:endCxn id="28" idx="3"/>
          </p:cNvCxnSpPr>
          <p:nvPr/>
        </p:nvCxnSpPr>
        <p:spPr>
          <a:xfrm flipH="1">
            <a:off x="8034995" y="5042783"/>
            <a:ext cx="245784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>
            <a:extLst>
              <a:ext uri="{FF2B5EF4-FFF2-40B4-BE49-F238E27FC236}">
                <a16:creationId xmlns:a16="http://schemas.microsoft.com/office/drawing/2014/main" id="{18820768-643A-4050-A79E-E9A5DD27014E}"/>
              </a:ext>
            </a:extLst>
          </p:cNvPr>
          <p:cNvSpPr txBox="1"/>
          <p:nvPr/>
        </p:nvSpPr>
        <p:spPr>
          <a:xfrm>
            <a:off x="676086" y="699760"/>
            <a:ext cx="11381802" cy="2639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master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切换分支（注意是将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merge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，所以要切换到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merge branch2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并入到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（前提是测试好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没有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status</a:t>
            </a: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注意：此时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还存在，所以仍需要删除远程和本地的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branch2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branch -d branch2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分支，此时会提示没有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fully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merge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，则使用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–D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强制删除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push origin --delete branch2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分支，或者可以写成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push origin :branch2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，意思是用空分支取代原分值</a:t>
            </a:r>
            <a:endParaRPr lang="en-US" altLang="zh-CN" sz="14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22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107071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c8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节点处新建分支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branch3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及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c11 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但不 </a:t>
            </a:r>
            <a:r>
              <a:rPr lang="en-US" altLang="zh-CN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push 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到远程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41910157-3AF8-4491-B121-BA3F48D096C6}"/>
              </a:ext>
            </a:extLst>
          </p:cNvPr>
          <p:cNvSpPr/>
          <p:nvPr/>
        </p:nvSpPr>
        <p:spPr>
          <a:xfrm>
            <a:off x="9516118" y="4846840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箭头: 下 39">
            <a:extLst>
              <a:ext uri="{FF2B5EF4-FFF2-40B4-BE49-F238E27FC236}">
                <a16:creationId xmlns:a16="http://schemas.microsoft.com/office/drawing/2014/main" id="{142AB324-1351-473F-8048-0944B899FC65}"/>
              </a:ext>
            </a:extLst>
          </p:cNvPr>
          <p:cNvSpPr/>
          <p:nvPr/>
        </p:nvSpPr>
        <p:spPr>
          <a:xfrm rot="5400000">
            <a:off x="9279079" y="4865659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EBA663F5-979B-40FC-A88E-18D1A6AD1880}"/>
              </a:ext>
            </a:extLst>
          </p:cNvPr>
          <p:cNvSpPr/>
          <p:nvPr/>
        </p:nvSpPr>
        <p:spPr>
          <a:xfrm>
            <a:off x="1280306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F64F7799-F5D2-471F-B3AB-0937CDE44FEA}"/>
              </a:ext>
            </a:extLst>
          </p:cNvPr>
          <p:cNvCxnSpPr>
            <a:cxnSpLocks/>
            <a:stCxn id="45" idx="1"/>
            <a:endCxn id="41" idx="3"/>
          </p:cNvCxnSpPr>
          <p:nvPr/>
        </p:nvCxnSpPr>
        <p:spPr>
          <a:xfrm flipH="1">
            <a:off x="1896127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5340089C-756E-46A8-977E-DD508B03D216}"/>
              </a:ext>
            </a:extLst>
          </p:cNvPr>
          <p:cNvGrpSpPr/>
          <p:nvPr/>
        </p:nvGrpSpPr>
        <p:grpSpPr>
          <a:xfrm>
            <a:off x="2137595" y="4574155"/>
            <a:ext cx="684489" cy="937260"/>
            <a:chOff x="10311170" y="5558790"/>
            <a:chExt cx="684489" cy="937260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45D2D4D8-137B-49CF-AB4F-50B5B72591A3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46" name="矩形: 圆角 45">
                <a:extLst>
                  <a:ext uri="{FF2B5EF4-FFF2-40B4-BE49-F238E27FC236}">
                    <a16:creationId xmlns:a16="http://schemas.microsoft.com/office/drawing/2014/main" id="{3211A2D1-4E2E-45D4-B866-F6233512F031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矩形: 圆角 46">
                <a:extLst>
                  <a:ext uri="{FF2B5EF4-FFF2-40B4-BE49-F238E27FC236}">
                    <a16:creationId xmlns:a16="http://schemas.microsoft.com/office/drawing/2014/main" id="{34006BEE-EBAA-440D-8403-CAFC3DE56738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7026B225-0ACF-4B6C-BB77-3F17A782D2F4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89A46806-D8C1-4C63-AE21-BCA70D416D24}"/>
              </a:ext>
            </a:extLst>
          </p:cNvPr>
          <p:cNvSpPr/>
          <p:nvPr/>
        </p:nvSpPr>
        <p:spPr>
          <a:xfrm>
            <a:off x="3063552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85795EBD-9E48-4D2D-A274-9BA0E20213A1}"/>
              </a:ext>
            </a:extLst>
          </p:cNvPr>
          <p:cNvCxnSpPr>
            <a:cxnSpLocks/>
          </p:cNvCxnSpPr>
          <p:nvPr/>
        </p:nvCxnSpPr>
        <p:spPr>
          <a:xfrm flipH="1">
            <a:off x="2822084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D924380C-7B5B-4007-8087-3B48F206830C}"/>
              </a:ext>
            </a:extLst>
          </p:cNvPr>
          <p:cNvGrpSpPr/>
          <p:nvPr/>
        </p:nvGrpSpPr>
        <p:grpSpPr>
          <a:xfrm>
            <a:off x="3954687" y="4602149"/>
            <a:ext cx="615822" cy="870240"/>
            <a:chOff x="10368305" y="5593551"/>
            <a:chExt cx="615822" cy="870240"/>
          </a:xfrm>
        </p:grpSpPr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58E7666D-78B6-47AC-85F7-A75571C9DD3D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id="{95F8F166-28CD-4D89-BAC8-00C325C9DE78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A38E6AA5-64A4-4B9A-AA33-72C8E3E2EAA2}"/>
              </a:ext>
            </a:extLst>
          </p:cNvPr>
          <p:cNvSpPr/>
          <p:nvPr/>
        </p:nvSpPr>
        <p:spPr>
          <a:xfrm>
            <a:off x="3920412" y="4574155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325F3693-3B60-4C10-91D9-61E28022CBCE}"/>
              </a:ext>
            </a:extLst>
          </p:cNvPr>
          <p:cNvCxnSpPr>
            <a:cxnSpLocks/>
          </p:cNvCxnSpPr>
          <p:nvPr/>
        </p:nvCxnSpPr>
        <p:spPr>
          <a:xfrm flipH="1">
            <a:off x="4604901" y="5045768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FAD070BE-01F8-4D7B-9D06-20A55573F148}"/>
              </a:ext>
            </a:extLst>
          </p:cNvPr>
          <p:cNvSpPr/>
          <p:nvPr/>
        </p:nvSpPr>
        <p:spPr>
          <a:xfrm>
            <a:off x="4845940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82EAB73D-EA4E-4D6E-9F55-5A6A2DDC40A4}"/>
              </a:ext>
            </a:extLst>
          </p:cNvPr>
          <p:cNvCxnSpPr>
            <a:cxnSpLocks/>
            <a:stCxn id="53" idx="1"/>
            <a:endCxn id="48" idx="3"/>
          </p:cNvCxnSpPr>
          <p:nvPr/>
        </p:nvCxnSpPr>
        <p:spPr>
          <a:xfrm flipH="1">
            <a:off x="3679373" y="5042785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6B6E139D-F806-40FE-BEBF-9657FE5748FC}"/>
              </a:ext>
            </a:extLst>
          </p:cNvPr>
          <p:cNvSpPr/>
          <p:nvPr/>
        </p:nvSpPr>
        <p:spPr>
          <a:xfrm>
            <a:off x="5702799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F488D693-3782-46B4-A34C-0388AC9B9E0D}"/>
              </a:ext>
            </a:extLst>
          </p:cNvPr>
          <p:cNvCxnSpPr>
            <a:cxnSpLocks/>
          </p:cNvCxnSpPr>
          <p:nvPr/>
        </p:nvCxnSpPr>
        <p:spPr>
          <a:xfrm flipH="1">
            <a:off x="5461761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CC34CD9A-F923-4656-8550-2E02B440C535}"/>
              </a:ext>
            </a:extLst>
          </p:cNvPr>
          <p:cNvSpPr/>
          <p:nvPr/>
        </p:nvSpPr>
        <p:spPr>
          <a:xfrm>
            <a:off x="6560088" y="5472389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F3A566AC-B72D-4B9F-B4C5-25F6345862B4}"/>
              </a:ext>
            </a:extLst>
          </p:cNvPr>
          <p:cNvCxnSpPr>
            <a:cxnSpLocks/>
            <a:stCxn id="59" idx="1"/>
            <a:endCxn id="57" idx="2"/>
          </p:cNvCxnSpPr>
          <p:nvPr/>
        </p:nvCxnSpPr>
        <p:spPr>
          <a:xfrm flipH="1" flipV="1">
            <a:off x="6010710" y="5238728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箭头: 下 60">
            <a:extLst>
              <a:ext uri="{FF2B5EF4-FFF2-40B4-BE49-F238E27FC236}">
                <a16:creationId xmlns:a16="http://schemas.microsoft.com/office/drawing/2014/main" id="{EE91E270-0402-4F7D-994A-C033DFE893CA}"/>
              </a:ext>
            </a:extLst>
          </p:cNvPr>
          <p:cNvSpPr/>
          <p:nvPr/>
        </p:nvSpPr>
        <p:spPr>
          <a:xfrm rot="10800000">
            <a:off x="6801127" y="5864275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: 圆角 61">
            <a:extLst>
              <a:ext uri="{FF2B5EF4-FFF2-40B4-BE49-F238E27FC236}">
                <a16:creationId xmlns:a16="http://schemas.microsoft.com/office/drawing/2014/main" id="{8727752C-2F5B-4824-922A-46DA7AE100F9}"/>
              </a:ext>
            </a:extLst>
          </p:cNvPr>
          <p:cNvSpPr/>
          <p:nvPr/>
        </p:nvSpPr>
        <p:spPr>
          <a:xfrm>
            <a:off x="6369344" y="6218525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8993672F-CB2C-4F15-8AF1-6F66D00DAA40}"/>
              </a:ext>
            </a:extLst>
          </p:cNvPr>
          <p:cNvSpPr/>
          <p:nvPr/>
        </p:nvSpPr>
        <p:spPr>
          <a:xfrm>
            <a:off x="6560088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11010CA7-3895-4279-942B-253B85157F0B}"/>
              </a:ext>
            </a:extLst>
          </p:cNvPr>
          <p:cNvSpPr/>
          <p:nvPr/>
        </p:nvSpPr>
        <p:spPr>
          <a:xfrm>
            <a:off x="7419174" y="484684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E6301A9D-EAA4-4FE1-9014-001CD5B081BA}"/>
              </a:ext>
            </a:extLst>
          </p:cNvPr>
          <p:cNvCxnSpPr>
            <a:cxnSpLocks/>
          </p:cNvCxnSpPr>
          <p:nvPr/>
        </p:nvCxnSpPr>
        <p:spPr>
          <a:xfrm flipH="1">
            <a:off x="6318620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13D7F8A8-A658-474B-B39B-3933FEB24402}"/>
              </a:ext>
            </a:extLst>
          </p:cNvPr>
          <p:cNvCxnSpPr>
            <a:cxnSpLocks/>
          </p:cNvCxnSpPr>
          <p:nvPr/>
        </p:nvCxnSpPr>
        <p:spPr>
          <a:xfrm flipH="1">
            <a:off x="7177706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B0EB2507-61A8-4D1F-9EE1-56E11A3A23E2}"/>
              </a:ext>
            </a:extLst>
          </p:cNvPr>
          <p:cNvSpPr/>
          <p:nvPr/>
        </p:nvSpPr>
        <p:spPr>
          <a:xfrm>
            <a:off x="8280779" y="4846840"/>
            <a:ext cx="854770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merge-branch2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C0ED7D2A-77C7-4D85-8944-F8D7B244B189}"/>
              </a:ext>
            </a:extLst>
          </p:cNvPr>
          <p:cNvCxnSpPr>
            <a:cxnSpLocks/>
            <a:stCxn id="71" idx="1"/>
            <a:endCxn id="64" idx="3"/>
          </p:cNvCxnSpPr>
          <p:nvPr/>
        </p:nvCxnSpPr>
        <p:spPr>
          <a:xfrm flipH="1">
            <a:off x="8034995" y="5042783"/>
            <a:ext cx="245784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矩形: 圆角 73">
            <a:extLst>
              <a:ext uri="{FF2B5EF4-FFF2-40B4-BE49-F238E27FC236}">
                <a16:creationId xmlns:a16="http://schemas.microsoft.com/office/drawing/2014/main" id="{59516B99-A139-451E-A548-163B537A98A2}"/>
              </a:ext>
            </a:extLst>
          </p:cNvPr>
          <p:cNvSpPr/>
          <p:nvPr/>
        </p:nvSpPr>
        <p:spPr>
          <a:xfrm>
            <a:off x="7384839" y="4182269"/>
            <a:ext cx="684489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8516B002-C9F2-48C9-8343-8B1A073210AC}"/>
              </a:ext>
            </a:extLst>
          </p:cNvPr>
          <p:cNvCxnSpPr>
            <a:cxnSpLocks/>
            <a:stCxn id="74" idx="1"/>
            <a:endCxn id="63" idx="0"/>
          </p:cNvCxnSpPr>
          <p:nvPr/>
        </p:nvCxnSpPr>
        <p:spPr>
          <a:xfrm flipH="1">
            <a:off x="6867999" y="4378212"/>
            <a:ext cx="516840" cy="4686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箭头: 下 76">
            <a:extLst>
              <a:ext uri="{FF2B5EF4-FFF2-40B4-BE49-F238E27FC236}">
                <a16:creationId xmlns:a16="http://schemas.microsoft.com/office/drawing/2014/main" id="{80905254-077D-4F6F-8E7A-3155BDBE4274}"/>
              </a:ext>
            </a:extLst>
          </p:cNvPr>
          <p:cNvSpPr/>
          <p:nvPr/>
        </p:nvSpPr>
        <p:spPr>
          <a:xfrm>
            <a:off x="7660212" y="3828020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: 圆角 77">
            <a:extLst>
              <a:ext uri="{FF2B5EF4-FFF2-40B4-BE49-F238E27FC236}">
                <a16:creationId xmlns:a16="http://schemas.microsoft.com/office/drawing/2014/main" id="{F9A9FBDD-ECC8-4D1E-B300-6D39FC374DFF}"/>
              </a:ext>
            </a:extLst>
          </p:cNvPr>
          <p:cNvSpPr/>
          <p:nvPr/>
        </p:nvSpPr>
        <p:spPr>
          <a:xfrm>
            <a:off x="7228430" y="3436134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45611A1C-9679-4288-837A-C62D46E8721F}"/>
              </a:ext>
            </a:extLst>
          </p:cNvPr>
          <p:cNvSpPr txBox="1"/>
          <p:nvPr/>
        </p:nvSpPr>
        <p:spPr>
          <a:xfrm>
            <a:off x="676086" y="699760"/>
            <a:ext cx="10016298" cy="23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log --online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复制提交 </a:t>
            </a:r>
            <a:r>
              <a:rPr lang="en-US" altLang="zh-CN" sz="1400" b="1" strike="sngStrike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的节点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SHA-1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检验和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–b branch3 </a:t>
            </a:r>
            <a:r>
              <a:rPr lang="en-US" altLang="zh-CN" sz="14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23r3dc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在指定节点新建分支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touch c11_content &gt;&gt; c11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add c11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commit –m “commit : c11”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push origin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04456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将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branch3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变基到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41910157-3AF8-4491-B121-BA3F48D096C6}"/>
              </a:ext>
            </a:extLst>
          </p:cNvPr>
          <p:cNvSpPr/>
          <p:nvPr/>
        </p:nvSpPr>
        <p:spPr>
          <a:xfrm>
            <a:off x="8184256" y="4097802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EBA663F5-979B-40FC-A88E-18D1A6AD1880}"/>
              </a:ext>
            </a:extLst>
          </p:cNvPr>
          <p:cNvSpPr/>
          <p:nvPr/>
        </p:nvSpPr>
        <p:spPr>
          <a:xfrm>
            <a:off x="1280306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F64F7799-F5D2-471F-B3AB-0937CDE44FEA}"/>
              </a:ext>
            </a:extLst>
          </p:cNvPr>
          <p:cNvCxnSpPr>
            <a:cxnSpLocks/>
            <a:stCxn id="45" idx="1"/>
            <a:endCxn id="41" idx="3"/>
          </p:cNvCxnSpPr>
          <p:nvPr/>
        </p:nvCxnSpPr>
        <p:spPr>
          <a:xfrm flipH="1">
            <a:off x="1896127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5340089C-756E-46A8-977E-DD508B03D216}"/>
              </a:ext>
            </a:extLst>
          </p:cNvPr>
          <p:cNvGrpSpPr/>
          <p:nvPr/>
        </p:nvGrpSpPr>
        <p:grpSpPr>
          <a:xfrm>
            <a:off x="2137595" y="4574155"/>
            <a:ext cx="684489" cy="937260"/>
            <a:chOff x="10311170" y="5558790"/>
            <a:chExt cx="684489" cy="937260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45D2D4D8-137B-49CF-AB4F-50B5B72591A3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46" name="矩形: 圆角 45">
                <a:extLst>
                  <a:ext uri="{FF2B5EF4-FFF2-40B4-BE49-F238E27FC236}">
                    <a16:creationId xmlns:a16="http://schemas.microsoft.com/office/drawing/2014/main" id="{3211A2D1-4E2E-45D4-B866-F6233512F031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矩形: 圆角 46">
                <a:extLst>
                  <a:ext uri="{FF2B5EF4-FFF2-40B4-BE49-F238E27FC236}">
                    <a16:creationId xmlns:a16="http://schemas.microsoft.com/office/drawing/2014/main" id="{34006BEE-EBAA-440D-8403-CAFC3DE56738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7026B225-0ACF-4B6C-BB77-3F17A782D2F4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89A46806-D8C1-4C63-AE21-BCA70D416D24}"/>
              </a:ext>
            </a:extLst>
          </p:cNvPr>
          <p:cNvSpPr/>
          <p:nvPr/>
        </p:nvSpPr>
        <p:spPr>
          <a:xfrm>
            <a:off x="3063552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85795EBD-9E48-4D2D-A274-9BA0E20213A1}"/>
              </a:ext>
            </a:extLst>
          </p:cNvPr>
          <p:cNvCxnSpPr>
            <a:cxnSpLocks/>
          </p:cNvCxnSpPr>
          <p:nvPr/>
        </p:nvCxnSpPr>
        <p:spPr>
          <a:xfrm flipH="1">
            <a:off x="2822084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D924380C-7B5B-4007-8087-3B48F206830C}"/>
              </a:ext>
            </a:extLst>
          </p:cNvPr>
          <p:cNvGrpSpPr/>
          <p:nvPr/>
        </p:nvGrpSpPr>
        <p:grpSpPr>
          <a:xfrm>
            <a:off x="3954687" y="4602149"/>
            <a:ext cx="615822" cy="870240"/>
            <a:chOff x="10368305" y="5593551"/>
            <a:chExt cx="615822" cy="870240"/>
          </a:xfrm>
        </p:grpSpPr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58E7666D-78B6-47AC-85F7-A75571C9DD3D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矩形: 圆角 51">
              <a:extLst>
                <a:ext uri="{FF2B5EF4-FFF2-40B4-BE49-F238E27FC236}">
                  <a16:creationId xmlns:a16="http://schemas.microsoft.com/office/drawing/2014/main" id="{95F8F166-28CD-4D89-BAC8-00C325C9DE78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A38E6AA5-64A4-4B9A-AA33-72C8E3E2EAA2}"/>
              </a:ext>
            </a:extLst>
          </p:cNvPr>
          <p:cNvSpPr/>
          <p:nvPr/>
        </p:nvSpPr>
        <p:spPr>
          <a:xfrm>
            <a:off x="3920412" y="4574155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325F3693-3B60-4C10-91D9-61E28022CBCE}"/>
              </a:ext>
            </a:extLst>
          </p:cNvPr>
          <p:cNvCxnSpPr>
            <a:cxnSpLocks/>
          </p:cNvCxnSpPr>
          <p:nvPr/>
        </p:nvCxnSpPr>
        <p:spPr>
          <a:xfrm flipH="1">
            <a:off x="4604901" y="5045768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FAD070BE-01F8-4D7B-9D06-20A55573F148}"/>
              </a:ext>
            </a:extLst>
          </p:cNvPr>
          <p:cNvSpPr/>
          <p:nvPr/>
        </p:nvSpPr>
        <p:spPr>
          <a:xfrm>
            <a:off x="4845940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82EAB73D-EA4E-4D6E-9F55-5A6A2DDC40A4}"/>
              </a:ext>
            </a:extLst>
          </p:cNvPr>
          <p:cNvCxnSpPr>
            <a:cxnSpLocks/>
            <a:stCxn id="53" idx="1"/>
            <a:endCxn id="48" idx="3"/>
          </p:cNvCxnSpPr>
          <p:nvPr/>
        </p:nvCxnSpPr>
        <p:spPr>
          <a:xfrm flipH="1">
            <a:off x="3679373" y="5042785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6B6E139D-F806-40FE-BEBF-9657FE5748FC}"/>
              </a:ext>
            </a:extLst>
          </p:cNvPr>
          <p:cNvSpPr/>
          <p:nvPr/>
        </p:nvSpPr>
        <p:spPr>
          <a:xfrm>
            <a:off x="5702799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F488D693-3782-46B4-A34C-0388AC9B9E0D}"/>
              </a:ext>
            </a:extLst>
          </p:cNvPr>
          <p:cNvCxnSpPr>
            <a:cxnSpLocks/>
          </p:cNvCxnSpPr>
          <p:nvPr/>
        </p:nvCxnSpPr>
        <p:spPr>
          <a:xfrm flipH="1">
            <a:off x="5461761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CC34CD9A-F923-4656-8550-2E02B440C535}"/>
              </a:ext>
            </a:extLst>
          </p:cNvPr>
          <p:cNvSpPr/>
          <p:nvPr/>
        </p:nvSpPr>
        <p:spPr>
          <a:xfrm>
            <a:off x="6560088" y="5472389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F3A566AC-B72D-4B9F-B4C5-25F6345862B4}"/>
              </a:ext>
            </a:extLst>
          </p:cNvPr>
          <p:cNvCxnSpPr>
            <a:cxnSpLocks/>
            <a:stCxn id="59" idx="1"/>
            <a:endCxn id="57" idx="2"/>
          </p:cNvCxnSpPr>
          <p:nvPr/>
        </p:nvCxnSpPr>
        <p:spPr>
          <a:xfrm flipH="1" flipV="1">
            <a:off x="6010710" y="5238728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箭头: 下 60">
            <a:extLst>
              <a:ext uri="{FF2B5EF4-FFF2-40B4-BE49-F238E27FC236}">
                <a16:creationId xmlns:a16="http://schemas.microsoft.com/office/drawing/2014/main" id="{EE91E270-0402-4F7D-994A-C033DFE893CA}"/>
              </a:ext>
            </a:extLst>
          </p:cNvPr>
          <p:cNvSpPr/>
          <p:nvPr/>
        </p:nvSpPr>
        <p:spPr>
          <a:xfrm rot="10800000">
            <a:off x="6801127" y="5864275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: 圆角 61">
            <a:extLst>
              <a:ext uri="{FF2B5EF4-FFF2-40B4-BE49-F238E27FC236}">
                <a16:creationId xmlns:a16="http://schemas.microsoft.com/office/drawing/2014/main" id="{8727752C-2F5B-4824-922A-46DA7AE100F9}"/>
              </a:ext>
            </a:extLst>
          </p:cNvPr>
          <p:cNvSpPr/>
          <p:nvPr/>
        </p:nvSpPr>
        <p:spPr>
          <a:xfrm>
            <a:off x="6369344" y="6218525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8993672F-CB2C-4F15-8AF1-6F66D00DAA40}"/>
              </a:ext>
            </a:extLst>
          </p:cNvPr>
          <p:cNvSpPr/>
          <p:nvPr/>
        </p:nvSpPr>
        <p:spPr>
          <a:xfrm>
            <a:off x="6560088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11010CA7-3895-4279-942B-253B85157F0B}"/>
              </a:ext>
            </a:extLst>
          </p:cNvPr>
          <p:cNvSpPr/>
          <p:nvPr/>
        </p:nvSpPr>
        <p:spPr>
          <a:xfrm>
            <a:off x="7419174" y="484684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E6301A9D-EAA4-4FE1-9014-001CD5B081BA}"/>
              </a:ext>
            </a:extLst>
          </p:cNvPr>
          <p:cNvCxnSpPr>
            <a:cxnSpLocks/>
          </p:cNvCxnSpPr>
          <p:nvPr/>
        </p:nvCxnSpPr>
        <p:spPr>
          <a:xfrm flipH="1">
            <a:off x="6318620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13D7F8A8-A658-474B-B39B-3933FEB24402}"/>
              </a:ext>
            </a:extLst>
          </p:cNvPr>
          <p:cNvCxnSpPr>
            <a:cxnSpLocks/>
          </p:cNvCxnSpPr>
          <p:nvPr/>
        </p:nvCxnSpPr>
        <p:spPr>
          <a:xfrm flipH="1">
            <a:off x="7177706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B0EB2507-61A8-4D1F-9EE1-56E11A3A23E2}"/>
              </a:ext>
            </a:extLst>
          </p:cNvPr>
          <p:cNvSpPr/>
          <p:nvPr/>
        </p:nvSpPr>
        <p:spPr>
          <a:xfrm>
            <a:off x="8280779" y="4846840"/>
            <a:ext cx="854770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merge-branch2</a:t>
            </a:r>
            <a:endParaRPr lang="zh-CN" altLang="en-US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C0ED7D2A-77C7-4D85-8944-F8D7B244B189}"/>
              </a:ext>
            </a:extLst>
          </p:cNvPr>
          <p:cNvCxnSpPr>
            <a:cxnSpLocks/>
            <a:stCxn id="71" idx="1"/>
            <a:endCxn id="64" idx="3"/>
          </p:cNvCxnSpPr>
          <p:nvPr/>
        </p:nvCxnSpPr>
        <p:spPr>
          <a:xfrm flipH="1">
            <a:off x="8034995" y="5042783"/>
            <a:ext cx="245784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8516B002-C9F2-48C9-8343-8B1A073210AC}"/>
              </a:ext>
            </a:extLst>
          </p:cNvPr>
          <p:cNvCxnSpPr>
            <a:cxnSpLocks/>
            <a:endCxn id="71" idx="3"/>
          </p:cNvCxnSpPr>
          <p:nvPr/>
        </p:nvCxnSpPr>
        <p:spPr>
          <a:xfrm flipH="1">
            <a:off x="9135549" y="5042783"/>
            <a:ext cx="250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箭头: 下 76">
            <a:extLst>
              <a:ext uri="{FF2B5EF4-FFF2-40B4-BE49-F238E27FC236}">
                <a16:creationId xmlns:a16="http://schemas.microsoft.com/office/drawing/2014/main" id="{80905254-077D-4F6F-8E7A-3155BDBE4274}"/>
              </a:ext>
            </a:extLst>
          </p:cNvPr>
          <p:cNvSpPr/>
          <p:nvPr/>
        </p:nvSpPr>
        <p:spPr>
          <a:xfrm>
            <a:off x="8645690" y="4491139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: 圆角 77">
            <a:extLst>
              <a:ext uri="{FF2B5EF4-FFF2-40B4-BE49-F238E27FC236}">
                <a16:creationId xmlns:a16="http://schemas.microsoft.com/office/drawing/2014/main" id="{F9A9FBDD-ECC8-4D1E-B300-6D39FC374DFF}"/>
              </a:ext>
            </a:extLst>
          </p:cNvPr>
          <p:cNvSpPr/>
          <p:nvPr/>
        </p:nvSpPr>
        <p:spPr>
          <a:xfrm>
            <a:off x="9314462" y="5596980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箭头: 下 66">
            <a:extLst>
              <a:ext uri="{FF2B5EF4-FFF2-40B4-BE49-F238E27FC236}">
                <a16:creationId xmlns:a16="http://schemas.microsoft.com/office/drawing/2014/main" id="{E46D0ECC-2909-4033-9EA9-ABE3414E87B2}"/>
              </a:ext>
            </a:extLst>
          </p:cNvPr>
          <p:cNvSpPr/>
          <p:nvPr/>
        </p:nvSpPr>
        <p:spPr>
          <a:xfrm rot="10800000">
            <a:off x="9746244" y="5233578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4DEB149-77F3-4A52-B27B-E05152BF97B9}"/>
              </a:ext>
            </a:extLst>
          </p:cNvPr>
          <p:cNvSpPr txBox="1"/>
          <p:nvPr/>
        </p:nvSpPr>
        <p:spPr>
          <a:xfrm>
            <a:off x="676086" y="699760"/>
            <a:ext cx="11381802" cy="2962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操作：依次执行以下命令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切换分支（注意是将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rebase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，所以要切换到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rebase master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变基到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status</a:t>
            </a: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注意：此时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还存在，确认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无误后，快进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切换到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git merge branch3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快进 </a:t>
            </a:r>
            <a:r>
              <a:rPr lang="en-US" altLang="zh-CN" sz="14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之后，仍需要手动删除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</a:t>
            </a:r>
            <a:endParaRPr lang="en-US" altLang="zh-CN" sz="1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C1548386-3684-4F49-9041-D0EDE7104FDE}"/>
              </a:ext>
            </a:extLst>
          </p:cNvPr>
          <p:cNvSpPr/>
          <p:nvPr/>
        </p:nvSpPr>
        <p:spPr>
          <a:xfrm>
            <a:off x="7384839" y="4182269"/>
            <a:ext cx="684489" cy="391886"/>
          </a:xfrm>
          <a:prstGeom prst="roundRect">
            <a:avLst/>
          </a:prstGeom>
          <a:solidFill>
            <a:schemeClr val="accent2">
              <a:lumMod val="40000"/>
              <a:lumOff val="60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>
                    <a:alpha val="2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c11</a:t>
            </a:r>
            <a:endParaRPr lang="zh-CN" altLang="en-US" b="1">
              <a:solidFill>
                <a:schemeClr val="tx1">
                  <a:alpha val="2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8C3B486B-85C5-401E-A2DA-045824F6A8F7}"/>
              </a:ext>
            </a:extLst>
          </p:cNvPr>
          <p:cNvCxnSpPr>
            <a:cxnSpLocks/>
            <a:stCxn id="69" idx="1"/>
          </p:cNvCxnSpPr>
          <p:nvPr/>
        </p:nvCxnSpPr>
        <p:spPr>
          <a:xfrm flipH="1">
            <a:off x="6867999" y="4378212"/>
            <a:ext cx="516840" cy="468630"/>
          </a:xfrm>
          <a:prstGeom prst="line">
            <a:avLst/>
          </a:prstGeom>
          <a:ln w="381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箭头: 下 71">
            <a:extLst>
              <a:ext uri="{FF2B5EF4-FFF2-40B4-BE49-F238E27FC236}">
                <a16:creationId xmlns:a16="http://schemas.microsoft.com/office/drawing/2014/main" id="{92F09EE4-42D6-447E-9EE6-1E7500435570}"/>
              </a:ext>
            </a:extLst>
          </p:cNvPr>
          <p:cNvSpPr/>
          <p:nvPr/>
        </p:nvSpPr>
        <p:spPr>
          <a:xfrm>
            <a:off x="7660212" y="3828020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20000"/>
                </a:schemeClr>
              </a:solidFill>
            </a:endParaRPr>
          </a:p>
        </p:txBody>
      </p:sp>
      <p:sp>
        <p:nvSpPr>
          <p:cNvPr id="76" name="矩形: 圆角 75">
            <a:extLst>
              <a:ext uri="{FF2B5EF4-FFF2-40B4-BE49-F238E27FC236}">
                <a16:creationId xmlns:a16="http://schemas.microsoft.com/office/drawing/2014/main" id="{CE3292F3-76F5-44C9-8F60-D9FA1BCBA549}"/>
              </a:ext>
            </a:extLst>
          </p:cNvPr>
          <p:cNvSpPr/>
          <p:nvPr/>
        </p:nvSpPr>
        <p:spPr>
          <a:xfrm>
            <a:off x="7228430" y="3436134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>
                    <a:alpha val="2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branch3</a:t>
            </a:r>
            <a:endParaRPr lang="zh-CN" altLang="en-US" b="1">
              <a:solidFill>
                <a:schemeClr val="tx1">
                  <a:alpha val="2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B831E90A-C1ED-492E-A1C6-4413907772E2}"/>
              </a:ext>
            </a:extLst>
          </p:cNvPr>
          <p:cNvSpPr/>
          <p:nvPr/>
        </p:nvSpPr>
        <p:spPr>
          <a:xfrm>
            <a:off x="9390127" y="4841692"/>
            <a:ext cx="854770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rebase-branch3</a:t>
            </a:r>
            <a:endParaRPr lang="zh-CN" altLang="en-US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0185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快进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master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分支，删除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branch3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分支</a:t>
            </a: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527A43E8-2D79-437F-8F03-BC9DF94974D7}"/>
              </a:ext>
            </a:extLst>
          </p:cNvPr>
          <p:cNvSpPr/>
          <p:nvPr/>
        </p:nvSpPr>
        <p:spPr>
          <a:xfrm>
            <a:off x="9318859" y="4088251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8059089-4013-40A3-BD8D-6AFA4E36E8DD}"/>
              </a:ext>
            </a:extLst>
          </p:cNvPr>
          <p:cNvSpPr/>
          <p:nvPr/>
        </p:nvSpPr>
        <p:spPr>
          <a:xfrm>
            <a:off x="1280306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7F898E8C-3FA6-4ABC-AA93-33D1AD5671C3}"/>
              </a:ext>
            </a:extLst>
          </p:cNvPr>
          <p:cNvCxnSpPr>
            <a:cxnSpLocks/>
            <a:stCxn id="43" idx="1"/>
            <a:endCxn id="39" idx="3"/>
          </p:cNvCxnSpPr>
          <p:nvPr/>
        </p:nvCxnSpPr>
        <p:spPr>
          <a:xfrm flipH="1">
            <a:off x="1896127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39954B28-C4C2-453E-A95B-3C93E1A3FC40}"/>
              </a:ext>
            </a:extLst>
          </p:cNvPr>
          <p:cNvGrpSpPr/>
          <p:nvPr/>
        </p:nvGrpSpPr>
        <p:grpSpPr>
          <a:xfrm>
            <a:off x="2137595" y="4574155"/>
            <a:ext cx="684489" cy="937260"/>
            <a:chOff x="10311170" y="5558790"/>
            <a:chExt cx="684489" cy="937260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72709865-8AF2-4EE5-9D19-9F0119888572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44" name="矩形: 圆角 43">
                <a:extLst>
                  <a:ext uri="{FF2B5EF4-FFF2-40B4-BE49-F238E27FC236}">
                    <a16:creationId xmlns:a16="http://schemas.microsoft.com/office/drawing/2014/main" id="{83A24133-23A0-4D3F-8E94-60B071760BA0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矩形: 圆角 44">
                <a:extLst>
                  <a:ext uri="{FF2B5EF4-FFF2-40B4-BE49-F238E27FC236}">
                    <a16:creationId xmlns:a16="http://schemas.microsoft.com/office/drawing/2014/main" id="{856E0014-837A-4F39-9776-069777015AAA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DBA5E4CA-E011-4340-BD57-0C94127A4CED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D3D124F8-1E39-4AFD-BD3D-4A117516E508}"/>
              </a:ext>
            </a:extLst>
          </p:cNvPr>
          <p:cNvSpPr/>
          <p:nvPr/>
        </p:nvSpPr>
        <p:spPr>
          <a:xfrm>
            <a:off x="3063552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B6E848D7-B899-42E2-8C67-0F36BD657A66}"/>
              </a:ext>
            </a:extLst>
          </p:cNvPr>
          <p:cNvCxnSpPr>
            <a:cxnSpLocks/>
          </p:cNvCxnSpPr>
          <p:nvPr/>
        </p:nvCxnSpPr>
        <p:spPr>
          <a:xfrm flipH="1">
            <a:off x="2822084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973370B9-2F5E-49A7-9343-10E43E70B016}"/>
              </a:ext>
            </a:extLst>
          </p:cNvPr>
          <p:cNvGrpSpPr/>
          <p:nvPr/>
        </p:nvGrpSpPr>
        <p:grpSpPr>
          <a:xfrm>
            <a:off x="3954687" y="4602149"/>
            <a:ext cx="615822" cy="870240"/>
            <a:chOff x="10368305" y="5593551"/>
            <a:chExt cx="615822" cy="870240"/>
          </a:xfrm>
        </p:grpSpPr>
        <p:sp>
          <p:nvSpPr>
            <p:cNvPr id="49" name="矩形: 圆角 48">
              <a:extLst>
                <a:ext uri="{FF2B5EF4-FFF2-40B4-BE49-F238E27FC236}">
                  <a16:creationId xmlns:a16="http://schemas.microsoft.com/office/drawing/2014/main" id="{42B169DA-573A-41E8-AA25-DF97022EE2E2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矩形: 圆角 49">
              <a:extLst>
                <a:ext uri="{FF2B5EF4-FFF2-40B4-BE49-F238E27FC236}">
                  <a16:creationId xmlns:a16="http://schemas.microsoft.com/office/drawing/2014/main" id="{0FCFFDC6-69B6-47AA-B5C9-67BA24012B6A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27F891EF-2FF6-47C4-BC4F-550D0778645C}"/>
              </a:ext>
            </a:extLst>
          </p:cNvPr>
          <p:cNvSpPr/>
          <p:nvPr/>
        </p:nvSpPr>
        <p:spPr>
          <a:xfrm>
            <a:off x="3920412" y="4574155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F005EFD9-8AA9-4952-AEC5-9A89648B990B}"/>
              </a:ext>
            </a:extLst>
          </p:cNvPr>
          <p:cNvCxnSpPr>
            <a:cxnSpLocks/>
          </p:cNvCxnSpPr>
          <p:nvPr/>
        </p:nvCxnSpPr>
        <p:spPr>
          <a:xfrm flipH="1">
            <a:off x="4604901" y="5045768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80908A96-F4BA-4C09-BD59-C2B841B88261}"/>
              </a:ext>
            </a:extLst>
          </p:cNvPr>
          <p:cNvSpPr/>
          <p:nvPr/>
        </p:nvSpPr>
        <p:spPr>
          <a:xfrm>
            <a:off x="4845940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B27C9A76-9950-4361-B297-9DAB4AF302D0}"/>
              </a:ext>
            </a:extLst>
          </p:cNvPr>
          <p:cNvCxnSpPr>
            <a:cxnSpLocks/>
            <a:stCxn id="51" idx="1"/>
            <a:endCxn id="46" idx="3"/>
          </p:cNvCxnSpPr>
          <p:nvPr/>
        </p:nvCxnSpPr>
        <p:spPr>
          <a:xfrm flipH="1">
            <a:off x="3679373" y="5042785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DDA1556E-94BB-47DB-BAD0-8DE8FBF8D626}"/>
              </a:ext>
            </a:extLst>
          </p:cNvPr>
          <p:cNvSpPr/>
          <p:nvPr/>
        </p:nvSpPr>
        <p:spPr>
          <a:xfrm>
            <a:off x="5702799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DEEF7780-05F9-4269-85FF-29BB5FAA0621}"/>
              </a:ext>
            </a:extLst>
          </p:cNvPr>
          <p:cNvCxnSpPr>
            <a:cxnSpLocks/>
          </p:cNvCxnSpPr>
          <p:nvPr/>
        </p:nvCxnSpPr>
        <p:spPr>
          <a:xfrm flipH="1">
            <a:off x="5461761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189077C4-0FF8-4DD2-93FA-34B2F00CC9B7}"/>
              </a:ext>
            </a:extLst>
          </p:cNvPr>
          <p:cNvSpPr/>
          <p:nvPr/>
        </p:nvSpPr>
        <p:spPr>
          <a:xfrm>
            <a:off x="6560088" y="5472389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71EE0478-CA53-4240-920F-C135068AE190}"/>
              </a:ext>
            </a:extLst>
          </p:cNvPr>
          <p:cNvCxnSpPr>
            <a:cxnSpLocks/>
            <a:stCxn id="57" idx="1"/>
            <a:endCxn id="55" idx="2"/>
          </p:cNvCxnSpPr>
          <p:nvPr/>
        </p:nvCxnSpPr>
        <p:spPr>
          <a:xfrm flipH="1" flipV="1">
            <a:off x="6010710" y="5238728"/>
            <a:ext cx="549378" cy="42960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箭头: 下 58">
            <a:extLst>
              <a:ext uri="{FF2B5EF4-FFF2-40B4-BE49-F238E27FC236}">
                <a16:creationId xmlns:a16="http://schemas.microsoft.com/office/drawing/2014/main" id="{94EA6421-5310-48BA-B789-68F0B837378B}"/>
              </a:ext>
            </a:extLst>
          </p:cNvPr>
          <p:cNvSpPr/>
          <p:nvPr/>
        </p:nvSpPr>
        <p:spPr>
          <a:xfrm rot="10800000">
            <a:off x="6801127" y="5864275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7ADB918C-CE3C-4D25-A526-3DE49D6FE9B7}"/>
              </a:ext>
            </a:extLst>
          </p:cNvPr>
          <p:cNvSpPr/>
          <p:nvPr/>
        </p:nvSpPr>
        <p:spPr>
          <a:xfrm>
            <a:off x="6369344" y="6218525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5249C9A6-23CD-4C57-BE9B-66C9A3AB8A86}"/>
              </a:ext>
            </a:extLst>
          </p:cNvPr>
          <p:cNvSpPr/>
          <p:nvPr/>
        </p:nvSpPr>
        <p:spPr>
          <a:xfrm>
            <a:off x="6560088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: 圆角 61">
            <a:extLst>
              <a:ext uri="{FF2B5EF4-FFF2-40B4-BE49-F238E27FC236}">
                <a16:creationId xmlns:a16="http://schemas.microsoft.com/office/drawing/2014/main" id="{1F163EBB-2CC2-42C1-821D-7C0E0DC9D205}"/>
              </a:ext>
            </a:extLst>
          </p:cNvPr>
          <p:cNvSpPr/>
          <p:nvPr/>
        </p:nvSpPr>
        <p:spPr>
          <a:xfrm>
            <a:off x="7419174" y="484684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A6959F78-35B5-4536-85D1-4A7EB74FE214}"/>
              </a:ext>
            </a:extLst>
          </p:cNvPr>
          <p:cNvCxnSpPr>
            <a:cxnSpLocks/>
          </p:cNvCxnSpPr>
          <p:nvPr/>
        </p:nvCxnSpPr>
        <p:spPr>
          <a:xfrm flipH="1">
            <a:off x="6318620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5DB0CE67-8D64-4ED1-9C7D-55EF4F49564F}"/>
              </a:ext>
            </a:extLst>
          </p:cNvPr>
          <p:cNvCxnSpPr>
            <a:cxnSpLocks/>
          </p:cNvCxnSpPr>
          <p:nvPr/>
        </p:nvCxnSpPr>
        <p:spPr>
          <a:xfrm flipH="1">
            <a:off x="7177706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5AC1C359-7C10-4489-B5BE-9D7F58C619AA}"/>
              </a:ext>
            </a:extLst>
          </p:cNvPr>
          <p:cNvSpPr/>
          <p:nvPr/>
        </p:nvSpPr>
        <p:spPr>
          <a:xfrm>
            <a:off x="8280779" y="4846840"/>
            <a:ext cx="854770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merge-branch2</a:t>
            </a:r>
            <a:endParaRPr lang="zh-CN" altLang="en-US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4A973E70-DF0B-4FDA-A2B2-ECE5B6C1F6DF}"/>
              </a:ext>
            </a:extLst>
          </p:cNvPr>
          <p:cNvCxnSpPr>
            <a:cxnSpLocks/>
            <a:stCxn id="65" idx="1"/>
            <a:endCxn id="62" idx="3"/>
          </p:cNvCxnSpPr>
          <p:nvPr/>
        </p:nvCxnSpPr>
        <p:spPr>
          <a:xfrm flipH="1">
            <a:off x="8034995" y="5042783"/>
            <a:ext cx="245784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0DE88688-7AEA-4A7A-8B2D-283BAD54F672}"/>
              </a:ext>
            </a:extLst>
          </p:cNvPr>
          <p:cNvCxnSpPr>
            <a:cxnSpLocks/>
            <a:endCxn id="65" idx="3"/>
          </p:cNvCxnSpPr>
          <p:nvPr/>
        </p:nvCxnSpPr>
        <p:spPr>
          <a:xfrm flipH="1">
            <a:off x="9135549" y="5042783"/>
            <a:ext cx="250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箭头: 下 67">
            <a:extLst>
              <a:ext uri="{FF2B5EF4-FFF2-40B4-BE49-F238E27FC236}">
                <a16:creationId xmlns:a16="http://schemas.microsoft.com/office/drawing/2014/main" id="{7EB774C4-6EED-48B5-9CC1-A309960EB735}"/>
              </a:ext>
            </a:extLst>
          </p:cNvPr>
          <p:cNvSpPr/>
          <p:nvPr/>
        </p:nvSpPr>
        <p:spPr>
          <a:xfrm>
            <a:off x="9750641" y="4483790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F8755563-1592-4A5C-B029-E2BF7A9C0418}"/>
              </a:ext>
            </a:extLst>
          </p:cNvPr>
          <p:cNvSpPr/>
          <p:nvPr/>
        </p:nvSpPr>
        <p:spPr>
          <a:xfrm>
            <a:off x="9390127" y="4841692"/>
            <a:ext cx="854770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rebase-branch3</a:t>
            </a:r>
            <a:endParaRPr lang="zh-CN" altLang="en-US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8B0136B7-B67D-46BB-8095-F41DA470062F}"/>
              </a:ext>
            </a:extLst>
          </p:cNvPr>
          <p:cNvSpPr txBox="1"/>
          <p:nvPr/>
        </p:nvSpPr>
        <p:spPr>
          <a:xfrm>
            <a:off x="676086" y="699760"/>
            <a:ext cx="11381802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最终结果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…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代码省略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9220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合并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branch1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到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，删除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branch1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265D6C6F-AD1F-4B63-9F87-355D81D090D1}"/>
              </a:ext>
            </a:extLst>
          </p:cNvPr>
          <p:cNvSpPr/>
          <p:nvPr/>
        </p:nvSpPr>
        <p:spPr>
          <a:xfrm>
            <a:off x="10350615" y="4080945"/>
            <a:ext cx="997306" cy="39188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FBDA7229-310B-4574-9512-F18CF8E9A3C9}"/>
              </a:ext>
            </a:extLst>
          </p:cNvPr>
          <p:cNvSpPr/>
          <p:nvPr/>
        </p:nvSpPr>
        <p:spPr>
          <a:xfrm>
            <a:off x="1280306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c1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A10E8CA9-579E-4311-8D3D-523D000B85C8}"/>
              </a:ext>
            </a:extLst>
          </p:cNvPr>
          <p:cNvCxnSpPr>
            <a:cxnSpLocks/>
            <a:stCxn id="41" idx="1"/>
            <a:endCxn id="37" idx="3"/>
          </p:cNvCxnSpPr>
          <p:nvPr/>
        </p:nvCxnSpPr>
        <p:spPr>
          <a:xfrm flipH="1">
            <a:off x="1896127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1CF6215-5178-4012-85D8-478B70832040}"/>
              </a:ext>
            </a:extLst>
          </p:cNvPr>
          <p:cNvGrpSpPr/>
          <p:nvPr/>
        </p:nvGrpSpPr>
        <p:grpSpPr>
          <a:xfrm>
            <a:off x="2137595" y="4574155"/>
            <a:ext cx="684489" cy="937260"/>
            <a:chOff x="10311170" y="5558790"/>
            <a:chExt cx="684489" cy="937260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F359D558-B085-4007-96CB-11BEF8FC1606}"/>
                </a:ext>
              </a:extLst>
            </p:cNvPr>
            <p:cNvGrpSpPr/>
            <p:nvPr/>
          </p:nvGrpSpPr>
          <p:grpSpPr>
            <a:xfrm>
              <a:off x="10345445" y="5586784"/>
              <a:ext cx="615822" cy="870240"/>
              <a:chOff x="10368305" y="5593551"/>
              <a:chExt cx="615822" cy="870240"/>
            </a:xfrm>
          </p:grpSpPr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id="{AB6066DE-BC79-48C1-AE1E-06F34F34A142}"/>
                  </a:ext>
                </a:extLst>
              </p:cNvPr>
              <p:cNvSpPr/>
              <p:nvPr/>
            </p:nvSpPr>
            <p:spPr>
              <a:xfrm>
                <a:off x="10368305" y="5593551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c3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矩形: 圆角 42">
                <a:extLst>
                  <a:ext uri="{FF2B5EF4-FFF2-40B4-BE49-F238E27FC236}">
                    <a16:creationId xmlns:a16="http://schemas.microsoft.com/office/drawing/2014/main" id="{8B89DEC3-BB42-498B-A789-4E9365711D20}"/>
                  </a:ext>
                </a:extLst>
              </p:cNvPr>
              <p:cNvSpPr/>
              <p:nvPr/>
            </p:nvSpPr>
            <p:spPr>
              <a:xfrm>
                <a:off x="10368306" y="6071905"/>
                <a:ext cx="615821" cy="391886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c2</a:t>
                </a:r>
                <a:endParaRPr lang="zh-CN" altLang="en-US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C96BE26D-F8B5-4AF4-9B7C-28DD9203D2E7}"/>
                </a:ext>
              </a:extLst>
            </p:cNvPr>
            <p:cNvSpPr/>
            <p:nvPr/>
          </p:nvSpPr>
          <p:spPr>
            <a:xfrm>
              <a:off x="10311170" y="5558790"/>
              <a:ext cx="684489" cy="93726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noFill/>
              </a:endParaRPr>
            </a:p>
          </p:txBody>
        </p:sp>
      </p:grp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5792EF87-40CA-4123-99B4-21D5DB47E243}"/>
              </a:ext>
            </a:extLst>
          </p:cNvPr>
          <p:cNvSpPr/>
          <p:nvPr/>
        </p:nvSpPr>
        <p:spPr>
          <a:xfrm>
            <a:off x="3063552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c4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EA9D47AD-4B55-4581-B13A-8820A7DDA941}"/>
              </a:ext>
            </a:extLst>
          </p:cNvPr>
          <p:cNvCxnSpPr>
            <a:cxnSpLocks/>
          </p:cNvCxnSpPr>
          <p:nvPr/>
        </p:nvCxnSpPr>
        <p:spPr>
          <a:xfrm flipH="1">
            <a:off x="2822084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3BE44BCA-6D54-4EA4-8ED7-6BA5689AB6A3}"/>
              </a:ext>
            </a:extLst>
          </p:cNvPr>
          <p:cNvGrpSpPr/>
          <p:nvPr/>
        </p:nvGrpSpPr>
        <p:grpSpPr>
          <a:xfrm>
            <a:off x="3954687" y="4602149"/>
            <a:ext cx="615822" cy="870240"/>
            <a:chOff x="10368305" y="5593551"/>
            <a:chExt cx="615822" cy="870240"/>
          </a:xfrm>
        </p:grpSpPr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4A61F12F-2BBA-4D3B-9E28-C2E7EC39E90B}"/>
                </a:ext>
              </a:extLst>
            </p:cNvPr>
            <p:cNvSpPr/>
            <p:nvPr/>
          </p:nvSpPr>
          <p:spPr>
            <a:xfrm>
              <a:off x="10368305" y="5593551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c5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矩形: 圆角 47">
              <a:extLst>
                <a:ext uri="{FF2B5EF4-FFF2-40B4-BE49-F238E27FC236}">
                  <a16:creationId xmlns:a16="http://schemas.microsoft.com/office/drawing/2014/main" id="{6E52FF90-8D60-48A7-A418-FBFE14AAF6A9}"/>
                </a:ext>
              </a:extLst>
            </p:cNvPr>
            <p:cNvSpPr/>
            <p:nvPr/>
          </p:nvSpPr>
          <p:spPr>
            <a:xfrm>
              <a:off x="10368306" y="6071905"/>
              <a:ext cx="615821" cy="391886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c6</a:t>
              </a:r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A5B7B61D-C040-49AD-AEB9-8FF58376E50D}"/>
              </a:ext>
            </a:extLst>
          </p:cNvPr>
          <p:cNvSpPr/>
          <p:nvPr/>
        </p:nvSpPr>
        <p:spPr>
          <a:xfrm>
            <a:off x="3920412" y="4574155"/>
            <a:ext cx="684489" cy="93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F099D54A-0947-4BA9-A0E8-41A7C46C74D2}"/>
              </a:ext>
            </a:extLst>
          </p:cNvPr>
          <p:cNvCxnSpPr>
            <a:cxnSpLocks/>
          </p:cNvCxnSpPr>
          <p:nvPr/>
        </p:nvCxnSpPr>
        <p:spPr>
          <a:xfrm flipH="1">
            <a:off x="4604901" y="5045768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D77763F1-F19F-409B-BC14-3615BA15258B}"/>
              </a:ext>
            </a:extLst>
          </p:cNvPr>
          <p:cNvSpPr/>
          <p:nvPr/>
        </p:nvSpPr>
        <p:spPr>
          <a:xfrm>
            <a:off x="4845940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c5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75EDA58F-78CA-4C43-8445-20A27404FBF9}"/>
              </a:ext>
            </a:extLst>
          </p:cNvPr>
          <p:cNvCxnSpPr>
            <a:cxnSpLocks/>
            <a:stCxn id="49" idx="1"/>
            <a:endCxn id="44" idx="3"/>
          </p:cNvCxnSpPr>
          <p:nvPr/>
        </p:nvCxnSpPr>
        <p:spPr>
          <a:xfrm flipH="1">
            <a:off x="3679373" y="5042785"/>
            <a:ext cx="2410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28D6E7C5-AE73-4CF7-9971-C1AFE4FCAA84}"/>
              </a:ext>
            </a:extLst>
          </p:cNvPr>
          <p:cNvSpPr/>
          <p:nvPr/>
        </p:nvSpPr>
        <p:spPr>
          <a:xfrm>
            <a:off x="5702799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strike="sngStrike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c6</a:t>
            </a:r>
            <a:endParaRPr lang="zh-CN" altLang="en-US" b="1" strike="sngStrike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0A4C1BE6-21BC-48E9-942A-20204CD5C434}"/>
              </a:ext>
            </a:extLst>
          </p:cNvPr>
          <p:cNvCxnSpPr>
            <a:cxnSpLocks/>
          </p:cNvCxnSpPr>
          <p:nvPr/>
        </p:nvCxnSpPr>
        <p:spPr>
          <a:xfrm flipH="1">
            <a:off x="5461761" y="5042785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D0F0EA4C-EF02-4895-806B-1642104E9A74}"/>
              </a:ext>
            </a:extLst>
          </p:cNvPr>
          <p:cNvSpPr/>
          <p:nvPr/>
        </p:nvSpPr>
        <p:spPr>
          <a:xfrm>
            <a:off x="10547600" y="484169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c7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63EFF50E-5CAB-46A5-9452-2D4C180362E2}"/>
              </a:ext>
            </a:extLst>
          </p:cNvPr>
          <p:cNvCxnSpPr>
            <a:cxnSpLocks/>
            <a:stCxn id="55" idx="1"/>
            <a:endCxn id="67" idx="3"/>
          </p:cNvCxnSpPr>
          <p:nvPr/>
        </p:nvCxnSpPr>
        <p:spPr>
          <a:xfrm flipH="1">
            <a:off x="10244897" y="5037635"/>
            <a:ext cx="30270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67B7DE47-2400-4255-8848-8D0FB576912C}"/>
              </a:ext>
            </a:extLst>
          </p:cNvPr>
          <p:cNvSpPr/>
          <p:nvPr/>
        </p:nvSpPr>
        <p:spPr>
          <a:xfrm>
            <a:off x="6560088" y="4846842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c8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2396EDD5-9E34-4F39-A8FA-E3EB88657E03}"/>
              </a:ext>
            </a:extLst>
          </p:cNvPr>
          <p:cNvSpPr/>
          <p:nvPr/>
        </p:nvSpPr>
        <p:spPr>
          <a:xfrm>
            <a:off x="7419174" y="4846841"/>
            <a:ext cx="615821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c9</a:t>
            </a:r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3BA9AD7F-E548-4909-AE10-347445B51B8B}"/>
              </a:ext>
            </a:extLst>
          </p:cNvPr>
          <p:cNvCxnSpPr>
            <a:cxnSpLocks/>
          </p:cNvCxnSpPr>
          <p:nvPr/>
        </p:nvCxnSpPr>
        <p:spPr>
          <a:xfrm flipH="1">
            <a:off x="6318620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D50AC479-5BAE-41C4-9837-2116EFE973E8}"/>
              </a:ext>
            </a:extLst>
          </p:cNvPr>
          <p:cNvCxnSpPr>
            <a:cxnSpLocks/>
          </p:cNvCxnSpPr>
          <p:nvPr/>
        </p:nvCxnSpPr>
        <p:spPr>
          <a:xfrm flipH="1">
            <a:off x="7177706" y="5042784"/>
            <a:ext cx="24146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2CCECD2C-8A07-4EEF-A689-FCED56D267FA}"/>
              </a:ext>
            </a:extLst>
          </p:cNvPr>
          <p:cNvSpPr/>
          <p:nvPr/>
        </p:nvSpPr>
        <p:spPr>
          <a:xfrm>
            <a:off x="8280779" y="4846840"/>
            <a:ext cx="854770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merge-branch2</a:t>
            </a:r>
            <a:endParaRPr lang="zh-CN" altLang="en-US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67DAB140-AE16-44E6-8D13-8A0DE97FEE48}"/>
              </a:ext>
            </a:extLst>
          </p:cNvPr>
          <p:cNvCxnSpPr>
            <a:cxnSpLocks/>
            <a:stCxn id="63" idx="1"/>
            <a:endCxn id="60" idx="3"/>
          </p:cNvCxnSpPr>
          <p:nvPr/>
        </p:nvCxnSpPr>
        <p:spPr>
          <a:xfrm flipH="1">
            <a:off x="8034995" y="5042783"/>
            <a:ext cx="245784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91BD3B43-FB13-42B8-9096-72C8595F65E3}"/>
              </a:ext>
            </a:extLst>
          </p:cNvPr>
          <p:cNvCxnSpPr>
            <a:cxnSpLocks/>
            <a:endCxn id="63" idx="3"/>
          </p:cNvCxnSpPr>
          <p:nvPr/>
        </p:nvCxnSpPr>
        <p:spPr>
          <a:xfrm flipH="1">
            <a:off x="9135549" y="5042783"/>
            <a:ext cx="2501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箭头: 下 65">
            <a:extLst>
              <a:ext uri="{FF2B5EF4-FFF2-40B4-BE49-F238E27FC236}">
                <a16:creationId xmlns:a16="http://schemas.microsoft.com/office/drawing/2014/main" id="{8E138DED-47FC-4824-B572-388AF5798F4C}"/>
              </a:ext>
            </a:extLst>
          </p:cNvPr>
          <p:cNvSpPr/>
          <p:nvPr/>
        </p:nvSpPr>
        <p:spPr>
          <a:xfrm>
            <a:off x="10782397" y="4480137"/>
            <a:ext cx="133742" cy="354249"/>
          </a:xfrm>
          <a:prstGeom prst="downArrow">
            <a:avLst>
              <a:gd name="adj1" fmla="val 50000"/>
              <a:gd name="adj2" fmla="val 10858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C4E04ABF-19CC-4D25-86AF-62C428DD68C1}"/>
              </a:ext>
            </a:extLst>
          </p:cNvPr>
          <p:cNvSpPr/>
          <p:nvPr/>
        </p:nvSpPr>
        <p:spPr>
          <a:xfrm>
            <a:off x="9390127" y="4841692"/>
            <a:ext cx="854770" cy="39188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rebase-branch3</a:t>
            </a:r>
            <a:endParaRPr lang="zh-CN" altLang="en-US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53110217-512E-4B62-9303-11EFC4DCC31D}"/>
              </a:ext>
            </a:extLst>
          </p:cNvPr>
          <p:cNvSpPr txBox="1"/>
          <p:nvPr/>
        </p:nvSpPr>
        <p:spPr>
          <a:xfrm>
            <a:off x="676086" y="699760"/>
            <a:ext cx="11381802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最终结果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…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代码省略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076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叙述中未使用到的命令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53110217-512E-4B62-9303-11EFC4DCC31D}"/>
              </a:ext>
            </a:extLst>
          </p:cNvPr>
          <p:cNvSpPr txBox="1"/>
          <p:nvPr/>
        </p:nvSpPr>
        <p:spPr>
          <a:xfrm>
            <a:off x="676086" y="699760"/>
            <a:ext cx="11095290" cy="587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config --global user.name “John Doe” 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设置用户名</a:t>
            </a:r>
            <a:endParaRPr lang="fr-FR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config --global user.email johndoe@example.com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设置用户邮箱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config –list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查看配置信息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config --global core.editor emacs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设置文本编辑器</a:t>
            </a:r>
            <a:endParaRPr lang="fr-FR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config --global merge.tool vimdiff    </a:t>
            </a: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配置差异分析工具</a:t>
            </a:r>
            <a:endParaRPr lang="fr-FR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branch -r -D origin/dev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删除远程分支（适用于其他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工具）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branch –a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查看全部分支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branch –r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只查看远程分支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remote prune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查找资料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prune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remote prune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fetch --prune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三者异同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push --set-upstream origin new_branch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origin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为默认的主机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clone -o alias_name https://github.com/Neverland1026/GithubTutorial.git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重命名默认主机名称（不再是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origin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diff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查看尚未暂存的文件更新了哪些部分，比较的是工作目录中当前文件和暂存区域快照之间的差异，也就是修改之后还没有暂存起来的变化内容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diff –cached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查看已经暂存起来的文件和上次提交时的快照之间的差异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log -p -2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-p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选项展开显示每次提交的内容差异，用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-2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则仅显示最近的两次更新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reset HEAD benchmarks.rb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取消已经暂存的文件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checkout -- benchmarks.rb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取消对文件的修改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remote rename pb paul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远程仓库的重命名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7663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426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下载 </a:t>
            </a:r>
            <a:r>
              <a:rPr lang="en-US" altLang="zh-CN" sz="2800" b="1" err="1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240" y="1326270"/>
            <a:ext cx="9782175" cy="520618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76086" y="699760"/>
            <a:ext cx="7366000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网站链接：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https://git-scm.com/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5042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叙述中未使用到的命令（续）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53110217-512E-4B62-9303-11EFC4DCC31D}"/>
              </a:ext>
            </a:extLst>
          </p:cNvPr>
          <p:cNvSpPr txBox="1"/>
          <p:nvPr/>
        </p:nvSpPr>
        <p:spPr>
          <a:xfrm>
            <a:off x="676086" y="699760"/>
            <a:ext cx="11381802" cy="4901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fetch &lt;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远程主机名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这个命令将某个远程主机的更新全部取回本地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fetch &lt;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远程主机名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 &lt;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分支名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取回特定分支的更新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log -p FETCH_HEAD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查看取回的更新信息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pull &lt;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远程主机名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 &lt;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远程分支名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&gt;:&lt;</a:t>
            </a:r>
            <a:r>
              <a:rPr lang="zh-CN" altLang="en-US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本地分支名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将远程主机的某个分支的更新取回，并与本地指定的分支合并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branch -m &lt;oldbranch&gt; &lt;newbranch&gt;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重命名本地分支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重命名远程分支：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、删除远程待修改分支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push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本地新分支到远程服务器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tag -a v1.4 –m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‘my version 1.4’    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新建含附注的标签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show v1.4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查看标签</a:t>
            </a: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忽略某些文件的使用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53110217-512E-4B62-9303-11EFC4DCC31D}"/>
              </a:ext>
            </a:extLst>
          </p:cNvPr>
          <p:cNvSpPr txBox="1"/>
          <p:nvPr/>
        </p:nvSpPr>
        <p:spPr>
          <a:xfrm>
            <a:off x="676086" y="699760"/>
            <a:ext cx="11381802" cy="4578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 .gitignore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设置忽略项</a:t>
            </a:r>
            <a:endParaRPr lang="fr-FR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此为注释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–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将被 </a:t>
            </a: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忽略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忽略所有 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结尾的文件</a:t>
            </a:r>
          </a:p>
          <a:p>
            <a:pPr>
              <a:lnSpc>
                <a:spcPct val="150000"/>
              </a:lnSpc>
            </a:pPr>
            <a:r>
              <a:rPr lang="zh-CN" altLang="en-US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 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lib.a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除外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lib.a</a:t>
            </a: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仅仅忽略项目根目录下的 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TODO</a:t>
            </a: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文件，不包括 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subdir/TODO</a:t>
            </a: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/TODO</a:t>
            </a: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忽略 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build/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目录下的所有文件</a:t>
            </a: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build/</a:t>
            </a: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会忽略 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doc/notes.txt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但不包括 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doc/server/arch.txt</a:t>
            </a: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doc/*.txt</a:t>
            </a: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忽略 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doc/</a:t>
            </a: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目录下所有扩展名为 </a:t>
            </a: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txt</a:t>
            </a:r>
            <a:r>
              <a:rPr lang="fr-FR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的文件</a:t>
            </a:r>
          </a:p>
          <a:p>
            <a:pPr>
              <a:lnSpc>
                <a:spcPct val="150000"/>
              </a:lnSpc>
            </a:pPr>
            <a:r>
              <a:rPr lang="fr-FR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doc/**/*.txt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9696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中一些缩写命令的解释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53110217-512E-4B62-9303-11EFC4DCC31D}"/>
              </a:ext>
            </a:extLst>
          </p:cNvPr>
          <p:cNvSpPr txBox="1"/>
          <p:nvPr/>
        </p:nvSpPr>
        <p:spPr>
          <a:xfrm>
            <a:off x="676086" y="699760"/>
            <a:ext cx="11381802" cy="23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-d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# --delete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：删除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-D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# --delete --force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的快捷键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-f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# --force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：强制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-m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# --move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：移动或重命名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-M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# --move --force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的快捷键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-r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# --remote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：远程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-a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# --all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：所有</a:t>
            </a:r>
          </a:p>
        </p:txBody>
      </p:sp>
    </p:spTree>
    <p:extLst>
      <p:ext uri="{BB962C8B-B14F-4D97-AF65-F5344CB8AC3E}">
        <p14:creationId xmlns:p14="http://schemas.microsoft.com/office/powerpoint/2010/main" val="153581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057980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426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安装 </a:t>
            </a:r>
            <a:r>
              <a:rPr lang="en-US" altLang="zh-CN" sz="2800" b="1" err="1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26" y="1156471"/>
            <a:ext cx="3467594" cy="268929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556" y="1156471"/>
            <a:ext cx="3467593" cy="268929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5185" y="1161704"/>
            <a:ext cx="3467592" cy="268929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926" y="4054533"/>
            <a:ext cx="3472518" cy="269311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9556" y="4054534"/>
            <a:ext cx="3472518" cy="269311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0259" y="4054534"/>
            <a:ext cx="3472518" cy="269311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FC55675-1759-481E-913C-C4407F28FF53}"/>
              </a:ext>
            </a:extLst>
          </p:cNvPr>
          <p:cNvSpPr txBox="1"/>
          <p:nvPr/>
        </p:nvSpPr>
        <p:spPr>
          <a:xfrm>
            <a:off x="676086" y="699760"/>
            <a:ext cx="7366000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安装注意事项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898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7683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本地新建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Git-Tutorial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工作空间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8177C26-476B-4F94-8C30-FF5B486E1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991" y="1779305"/>
            <a:ext cx="7602057" cy="462759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0D4EB66-76C4-4A66-B1F1-4D58169A72C2}"/>
              </a:ext>
            </a:extLst>
          </p:cNvPr>
          <p:cNvSpPr txBox="1"/>
          <p:nvPr/>
        </p:nvSpPr>
        <p:spPr>
          <a:xfrm>
            <a:off x="676086" y="699760"/>
            <a:ext cx="7366000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目的：设置本地工作目录</a:t>
            </a:r>
            <a:endParaRPr lang="en-US" altLang="zh-CN" sz="1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操作：手动创建一个新文件夹，命名为 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Github-Tutorial</a:t>
            </a:r>
          </a:p>
        </p:txBody>
      </p:sp>
    </p:spTree>
    <p:extLst>
      <p:ext uri="{BB962C8B-B14F-4D97-AF65-F5344CB8AC3E}">
        <p14:creationId xmlns:p14="http://schemas.microsoft.com/office/powerpoint/2010/main" val="244990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7366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官网新建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Repository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（仓库）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4F93992-6D92-4E2D-B063-6C9894688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75" y="1633728"/>
            <a:ext cx="5492142" cy="467563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5601507-FBEF-4B85-B4E0-94D92CB78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111" y="1633728"/>
            <a:ext cx="6080189" cy="467563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D253E7C-6660-4FC9-A5F2-8EB8E19D7D2B}"/>
              </a:ext>
            </a:extLst>
          </p:cNvPr>
          <p:cNvSpPr txBox="1"/>
          <p:nvPr/>
        </p:nvSpPr>
        <p:spPr>
          <a:xfrm>
            <a:off x="676086" y="699760"/>
            <a:ext cx="7366000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目的：创建一个远程仓库，稍后和本地仓库进行合并</a:t>
            </a:r>
            <a:endParaRPr lang="en-US" altLang="zh-CN" sz="1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操作：注册并登陆自己的 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账号，然后返回自己的主界面，创建一个新的仓库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979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7366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官网新建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Repository</a:t>
            </a:r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（仓库）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5E82599-1F04-4859-A2F4-D8F9A791D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087" y="1426987"/>
            <a:ext cx="7500937" cy="511504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915EE88-6E0E-4990-917E-58579C0945AB}"/>
              </a:ext>
            </a:extLst>
          </p:cNvPr>
          <p:cNvSpPr txBox="1"/>
          <p:nvPr/>
        </p:nvSpPr>
        <p:spPr>
          <a:xfrm>
            <a:off x="676086" y="699760"/>
            <a:ext cx="7366000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创建完成后的界面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30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申请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SSH-key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6B23540-B7B0-4DE1-8541-B5BA8C24C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58" y="1656196"/>
            <a:ext cx="6292134" cy="383020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7B85373-2526-4DB7-AA1A-CABDE7B5B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070" y="2671491"/>
            <a:ext cx="7151172" cy="394900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E992C3B-859D-4AE1-8943-9B9324881DE1}"/>
              </a:ext>
            </a:extLst>
          </p:cNvPr>
          <p:cNvSpPr txBox="1"/>
          <p:nvPr/>
        </p:nvSpPr>
        <p:spPr>
          <a:xfrm>
            <a:off x="676086" y="699760"/>
            <a:ext cx="7366000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目的：在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 </a:t>
            </a:r>
            <a:r>
              <a:rPr lang="en-US" altLang="zh-CN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SSH-key </a:t>
            </a:r>
            <a:r>
              <a:rPr lang="zh-CN" altLang="en-US" sz="1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后才能拥有读写远程仓库的权限</a:t>
            </a:r>
            <a:endParaRPr lang="en-US" altLang="zh-CN" sz="1400" b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操作：在工作目录右键 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Git Bash Here</a:t>
            </a:r>
          </a:p>
        </p:txBody>
      </p:sp>
    </p:spTree>
    <p:extLst>
      <p:ext uri="{BB962C8B-B14F-4D97-AF65-F5344CB8AC3E}">
        <p14:creationId xmlns:p14="http://schemas.microsoft.com/office/powerpoint/2010/main" val="359493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41300" y="176540"/>
            <a:ext cx="8457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申请 </a:t>
            </a:r>
            <a:r>
              <a:rPr lang="en-US" altLang="zh-CN" sz="2800" b="1">
                <a:latin typeface="微软雅黑" panose="020B0503020204020204" pitchFamily="34" charset="-122"/>
                <a:ea typeface="微软雅黑" panose="020B0503020204020204" pitchFamily="34" charset="-122"/>
              </a:rPr>
              <a:t>SSH-key</a:t>
            </a:r>
            <a:endParaRPr lang="zh-CN" altLang="en-US" sz="28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A87BF89-B9D1-4550-AEDA-F2199D0B055D}"/>
              </a:ext>
            </a:extLst>
          </p:cNvPr>
          <p:cNvSpPr txBox="1"/>
          <p:nvPr/>
        </p:nvSpPr>
        <p:spPr>
          <a:xfrm>
            <a:off x="676086" y="699760"/>
            <a:ext cx="10985562" cy="1993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命令行执行：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~/.ssh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.ssh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ssh-keygen –t rsa 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新建一个密钥，或者写成  </a:t>
            </a:r>
            <a:r>
              <a:rPr lang="en-US" altLang="zh-CN" sz="1400" b="1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ssh-keygen -t rsa -C“my-key”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列出当前目录下的文件和文件夹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14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cat id_rsa.pub     </a:t>
            </a:r>
            <a:r>
              <a:rPr lang="en-US" altLang="zh-CN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 </a:t>
            </a:r>
            <a:r>
              <a:rPr lang="zh-CN" altLang="en-US" sz="1400" b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查看公钥</a:t>
            </a:r>
            <a:endParaRPr lang="en-US" altLang="zh-CN" sz="1400" b="1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操作：鼠标选中该公钥，右键 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copy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769214B-C1B3-4A61-A53A-9A3B236EF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68" y="2924582"/>
            <a:ext cx="10176064" cy="369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34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conveyor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</TotalTime>
  <Words>1260</Words>
  <Application>Microsoft Office PowerPoint</Application>
  <PresentationFormat>宽屏</PresentationFormat>
  <Paragraphs>414</Paragraphs>
  <Slides>33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8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宇</dc:creator>
  <cp:lastModifiedBy>刘宇</cp:lastModifiedBy>
  <cp:revision>121</cp:revision>
  <dcterms:created xsi:type="dcterms:W3CDTF">2018-10-01T03:15:28Z</dcterms:created>
  <dcterms:modified xsi:type="dcterms:W3CDTF">2018-10-08T05:06:24Z</dcterms:modified>
</cp:coreProperties>
</file>

<file path=docProps/thumbnail.jpeg>
</file>